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60" r:id="rId2"/>
  </p:sldMasterIdLst>
  <p:notesMasterIdLst>
    <p:notesMasterId r:id="rId38"/>
  </p:notesMasterIdLst>
  <p:sldIdLst>
    <p:sldId id="256" r:id="rId3"/>
    <p:sldId id="262" r:id="rId4"/>
    <p:sldId id="3758" r:id="rId5"/>
    <p:sldId id="3764" r:id="rId6"/>
    <p:sldId id="3762" r:id="rId7"/>
    <p:sldId id="3809" r:id="rId8"/>
    <p:sldId id="3792" r:id="rId9"/>
    <p:sldId id="260" r:id="rId10"/>
    <p:sldId id="3800" r:id="rId11"/>
    <p:sldId id="1701" r:id="rId12"/>
    <p:sldId id="1676" r:id="rId13"/>
    <p:sldId id="1674" r:id="rId14"/>
    <p:sldId id="320" r:id="rId15"/>
    <p:sldId id="3810" r:id="rId16"/>
    <p:sldId id="3829" r:id="rId17"/>
    <p:sldId id="268" r:id="rId18"/>
    <p:sldId id="3803" r:id="rId19"/>
    <p:sldId id="319" r:id="rId20"/>
    <p:sldId id="3790" r:id="rId21"/>
    <p:sldId id="1732" r:id="rId22"/>
    <p:sldId id="3626" r:id="rId23"/>
    <p:sldId id="3775" r:id="rId24"/>
    <p:sldId id="328" r:id="rId25"/>
    <p:sldId id="3823" r:id="rId26"/>
    <p:sldId id="479" r:id="rId27"/>
    <p:sldId id="3773" r:id="rId28"/>
    <p:sldId id="3825" r:id="rId29"/>
    <p:sldId id="3827" r:id="rId30"/>
    <p:sldId id="3830" r:id="rId31"/>
    <p:sldId id="257" r:id="rId32"/>
    <p:sldId id="261" r:id="rId33"/>
    <p:sldId id="3831" r:id="rId34"/>
    <p:sldId id="259" r:id="rId35"/>
    <p:sldId id="1745" r:id="rId36"/>
    <p:sldId id="377"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Proxima Nova" panose="020B0604020202020204" charset="0"/>
      <p:regular r:id="rId43"/>
      <p:bold r:id="rId44"/>
      <p:italic r:id="rId45"/>
      <p:boldItalic r:id="rId46"/>
    </p:embeddedFont>
    <p:embeddedFont>
      <p:font typeface="Rockwell Extra Bold" panose="02060903040505020403" pitchFamily="18" charset="0"/>
      <p:bold r:id="rId47"/>
    </p:embeddedFont>
    <p:embeddedFont>
      <p:font typeface="Segoe UI" panose="020B0502040204020203" pitchFamily="34" charset="0"/>
      <p:regular r:id="rId48"/>
      <p:bold r:id="rId49"/>
      <p:italic r:id="rId50"/>
      <p:boldItalic r:id="rId51"/>
    </p:embeddedFont>
    <p:embeddedFont>
      <p:font typeface="Segoe UI Light" panose="020B0502040204020203" pitchFamily="34" charset="0"/>
      <p:regular r:id="rId52"/>
      <p:italic r:id="rId53"/>
    </p:embeddedFont>
    <p:embeddedFont>
      <p:font typeface="Segoe UI Semibold" panose="020B0702040204020203" pitchFamily="34" charset="0"/>
      <p:bold r:id="rId54"/>
      <p:boldItalic r:id="rId55"/>
    </p:embeddedFont>
    <p:embeddedFont>
      <p:font typeface="Segoe UI Semilight" panose="020B0402040204020203" pitchFamily="34"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CD4BD53-CA44-4845-8897-29E64DBD8DEE}">
          <p14:sldIdLst>
            <p14:sldId id="256"/>
            <p14:sldId id="262"/>
            <p14:sldId id="3758"/>
            <p14:sldId id="3764"/>
            <p14:sldId id="3762"/>
            <p14:sldId id="3809"/>
            <p14:sldId id="3792"/>
            <p14:sldId id="260"/>
            <p14:sldId id="3800"/>
            <p14:sldId id="1701"/>
            <p14:sldId id="1676"/>
            <p14:sldId id="1674"/>
            <p14:sldId id="320"/>
            <p14:sldId id="3810"/>
            <p14:sldId id="3829"/>
            <p14:sldId id="268"/>
            <p14:sldId id="3803"/>
            <p14:sldId id="319"/>
            <p14:sldId id="3790"/>
            <p14:sldId id="1732"/>
            <p14:sldId id="3626"/>
            <p14:sldId id="3775"/>
            <p14:sldId id="328"/>
            <p14:sldId id="3823"/>
            <p14:sldId id="479"/>
            <p14:sldId id="3773"/>
            <p14:sldId id="3825"/>
            <p14:sldId id="3827"/>
            <p14:sldId id="3830"/>
            <p14:sldId id="257"/>
            <p14:sldId id="261"/>
            <p14:sldId id="3831"/>
            <p14:sldId id="259"/>
          </p14:sldIdLst>
        </p14:section>
        <p14:section name="Spare" id="{A4B3B0CE-CAD1-439E-984A-23ECA591405F}">
          <p14:sldIdLst>
            <p14:sldId id="1745"/>
            <p14:sldId id="3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BE313-03F0-43C5-9B05-862EB35C64B0}" v="98" dt="2018-10-17T08:15:50.981"/>
  </p1510:revLst>
</p1510:revInfo>
</file>

<file path=ppt/tableStyles.xml><?xml version="1.0" encoding="utf-8"?>
<a:tblStyleLst xmlns:a="http://schemas.openxmlformats.org/drawingml/2006/main" def="{AF873647-C9EB-462D-8B00-6A442A457A8F}">
  <a:tblStyle styleId="{AF873647-C9EB-462D-8B00-6A442A457A8F}"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5B9BD5"/>
          </a:solidFill>
        </a:fill>
      </a:tcStyle>
    </a:lastCol>
    <a:firstCol>
      <a:tcTxStyle b="on" i="off">
        <a:font>
          <a:latin typeface="Calibri"/>
          <a:ea typeface="Calibri"/>
          <a:cs typeface="Calibri"/>
        </a:font>
        <a:srgbClr val="FFFFFF"/>
      </a:tcTxStyle>
      <a:tcStyle>
        <a:tcBdr/>
        <a:fill>
          <a:solidFill>
            <a:srgbClr val="5B9BD5"/>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med" len="med"/>
              <a:tailEnd type="none" w="med" len="med"/>
            </a:ln>
          </a:top>
        </a:tcBdr>
        <a:fill>
          <a:solidFill>
            <a:srgbClr val="5B9BD5"/>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med" len="med"/>
              <a:tailEnd type="none" w="med" len="med"/>
            </a:ln>
          </a:bottom>
        </a:tcBdr>
        <a:fill>
          <a:solidFill>
            <a:srgbClr val="5B9BD5"/>
          </a:solidFill>
        </a:fill>
      </a:tcStyle>
    </a:firstRow>
    <a:neCell>
      <a:tcTxStyle/>
      <a:tcStyle>
        <a:tcBdr/>
      </a:tcStyle>
    </a:neCell>
    <a:nwCell>
      <a:tcTxStyle/>
      <a:tcStyle>
        <a:tcBdr/>
      </a:tcStyle>
    </a:nwCell>
  </a:tblStyle>
  <a:tblStyle styleId="{03C18DF1-641A-47E4-86A1-B1B25D8AFA65}"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69"/>
    <p:restoredTop sz="76232" autoAdjust="0"/>
  </p:normalViewPr>
  <p:slideViewPr>
    <p:cSldViewPr snapToGrid="0">
      <p:cViewPr varScale="1">
        <p:scale>
          <a:sx n="78" d="100"/>
          <a:sy n="78" d="100"/>
        </p:scale>
        <p:origin x="107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Woodward" userId="c7a08ae2600d197a" providerId="LiveId" clId="{05ABE313-03F0-43C5-9B05-862EB35C64B0}"/>
    <pc:docChg chg="undo custSel addSld delSld modSld sldOrd">
      <pc:chgData name="Martin Woodward" userId="c7a08ae2600d197a" providerId="LiveId" clId="{05ABE313-03F0-43C5-9B05-862EB35C64B0}" dt="2018-10-17T08:18:31.258" v="1097" actId="20577"/>
      <pc:docMkLst>
        <pc:docMk/>
      </pc:docMkLst>
      <pc:sldChg chg="addSp modSp">
        <pc:chgData name="Martin Woodward" userId="c7a08ae2600d197a" providerId="LiveId" clId="{05ABE313-03F0-43C5-9B05-862EB35C64B0}" dt="2018-10-15T11:02:39.789" v="47" actId="20577"/>
        <pc:sldMkLst>
          <pc:docMk/>
          <pc:sldMk cId="0" sldId="256"/>
        </pc:sldMkLst>
        <pc:spChg chg="mod">
          <ac:chgData name="Martin Woodward" userId="c7a08ae2600d197a" providerId="LiveId" clId="{05ABE313-03F0-43C5-9B05-862EB35C64B0}" dt="2018-10-15T11:01:43.487" v="1"/>
          <ac:spMkLst>
            <pc:docMk/>
            <pc:sldMk cId="0" sldId="256"/>
            <ac:spMk id="3" creationId="{00000000-0000-0000-0000-000000000000}"/>
          </ac:spMkLst>
        </pc:spChg>
        <pc:spChg chg="mod">
          <ac:chgData name="Martin Woodward" userId="c7a08ae2600d197a" providerId="LiveId" clId="{05ABE313-03F0-43C5-9B05-862EB35C64B0}" dt="2018-10-15T11:02:14.940" v="8" actId="14100"/>
          <ac:spMkLst>
            <pc:docMk/>
            <pc:sldMk cId="0" sldId="256"/>
            <ac:spMk id="4" creationId="{00000000-0000-0000-0000-000000000000}"/>
          </ac:spMkLst>
        </pc:spChg>
        <pc:spChg chg="add mod">
          <ac:chgData name="Martin Woodward" userId="c7a08ae2600d197a" providerId="LiveId" clId="{05ABE313-03F0-43C5-9B05-862EB35C64B0}" dt="2018-10-15T11:02:39.789" v="47" actId="20577"/>
          <ac:spMkLst>
            <pc:docMk/>
            <pc:sldMk cId="0" sldId="256"/>
            <ac:spMk id="5" creationId="{CF36E4F4-36EE-42E2-AA99-947B937069CE}"/>
          </ac:spMkLst>
        </pc:spChg>
      </pc:sldChg>
      <pc:sldChg chg="modAnim">
        <pc:chgData name="Martin Woodward" userId="c7a08ae2600d197a" providerId="LiveId" clId="{05ABE313-03F0-43C5-9B05-862EB35C64B0}" dt="2018-10-17T08:15:44.032" v="1021"/>
        <pc:sldMkLst>
          <pc:docMk/>
          <pc:sldMk cId="2044127912" sldId="260"/>
        </pc:sldMkLst>
      </pc:sldChg>
      <pc:sldChg chg="addSp modSp">
        <pc:chgData name="Martin Woodward" userId="c7a08ae2600d197a" providerId="LiveId" clId="{05ABE313-03F0-43C5-9B05-862EB35C64B0}" dt="2018-10-17T07:40:16.356" v="915" actId="11529"/>
        <pc:sldMkLst>
          <pc:docMk/>
          <pc:sldMk cId="595891190" sldId="262"/>
        </pc:sldMkLst>
        <pc:spChg chg="add mod">
          <ac:chgData name="Martin Woodward" userId="c7a08ae2600d197a" providerId="LiveId" clId="{05ABE313-03F0-43C5-9B05-862EB35C64B0}" dt="2018-10-15T11:04:51.476" v="66" actId="20577"/>
          <ac:spMkLst>
            <pc:docMk/>
            <pc:sldMk cId="595891190" sldId="262"/>
            <ac:spMk id="2" creationId="{66294140-5362-46CC-9A68-F7D010B8FFA9}"/>
          </ac:spMkLst>
        </pc:spChg>
        <pc:spChg chg="add mod">
          <ac:chgData name="Martin Woodward" userId="c7a08ae2600d197a" providerId="LiveId" clId="{05ABE313-03F0-43C5-9B05-862EB35C64B0}" dt="2018-10-15T11:05:15.336" v="128" actId="20577"/>
          <ac:spMkLst>
            <pc:docMk/>
            <pc:sldMk cId="595891190" sldId="262"/>
            <ac:spMk id="3" creationId="{3C62F898-086E-4F66-81BF-CDC533EB07AC}"/>
          </ac:spMkLst>
        </pc:spChg>
        <pc:spChg chg="add mod">
          <ac:chgData name="Martin Woodward" userId="c7a08ae2600d197a" providerId="LiveId" clId="{05ABE313-03F0-43C5-9B05-862EB35C64B0}" dt="2018-10-17T07:30:17.059" v="914" actId="1076"/>
          <ac:spMkLst>
            <pc:docMk/>
            <pc:sldMk cId="595891190" sldId="262"/>
            <ac:spMk id="4" creationId="{C5395DFE-9246-4B8B-A43E-14C9BFBFF03A}"/>
          </ac:spMkLst>
        </pc:spChg>
        <pc:cxnChg chg="add mod">
          <ac:chgData name="Martin Woodward" userId="c7a08ae2600d197a" providerId="LiveId" clId="{05ABE313-03F0-43C5-9B05-862EB35C64B0}" dt="2018-10-17T07:40:16.356" v="915" actId="11529"/>
          <ac:cxnSpMkLst>
            <pc:docMk/>
            <pc:sldMk cId="595891190" sldId="262"/>
            <ac:cxnSpMk id="6" creationId="{22BCD277-24AF-48ED-BD78-4996E838D433}"/>
          </ac:cxnSpMkLst>
        </pc:cxnChg>
      </pc:sldChg>
      <pc:sldChg chg="modSp">
        <pc:chgData name="Martin Woodward" userId="c7a08ae2600d197a" providerId="LiveId" clId="{05ABE313-03F0-43C5-9B05-862EB35C64B0}" dt="2018-10-15T11:12:06.635" v="240" actId="1076"/>
        <pc:sldMkLst>
          <pc:docMk/>
          <pc:sldMk cId="3022977775" sldId="268"/>
        </pc:sldMkLst>
        <pc:spChg chg="mod">
          <ac:chgData name="Martin Woodward" userId="c7a08ae2600d197a" providerId="LiveId" clId="{05ABE313-03F0-43C5-9B05-862EB35C64B0}" dt="2018-10-15T11:11:54.367" v="239" actId="1076"/>
          <ac:spMkLst>
            <pc:docMk/>
            <pc:sldMk cId="3022977775" sldId="268"/>
            <ac:spMk id="6" creationId="{00000000-0000-0000-0000-000000000000}"/>
          </ac:spMkLst>
        </pc:spChg>
        <pc:spChg chg="mod">
          <ac:chgData name="Martin Woodward" userId="c7a08ae2600d197a" providerId="LiveId" clId="{05ABE313-03F0-43C5-9B05-862EB35C64B0}" dt="2018-10-15T11:12:06.635" v="240" actId="1076"/>
          <ac:spMkLst>
            <pc:docMk/>
            <pc:sldMk cId="3022977775" sldId="268"/>
            <ac:spMk id="7" creationId="{00000000-0000-0000-0000-000000000000}"/>
          </ac:spMkLst>
        </pc:spChg>
        <pc:picChg chg="mod">
          <ac:chgData name="Martin Woodward" userId="c7a08ae2600d197a" providerId="LiveId" clId="{05ABE313-03F0-43C5-9B05-862EB35C64B0}" dt="2018-10-15T11:11:54.367" v="239" actId="1076"/>
          <ac:picMkLst>
            <pc:docMk/>
            <pc:sldMk cId="3022977775" sldId="268"/>
            <ac:picMk id="4" creationId="{00000000-0000-0000-0000-000000000000}"/>
          </ac:picMkLst>
        </pc:picChg>
        <pc:picChg chg="mod">
          <ac:chgData name="Martin Woodward" userId="c7a08ae2600d197a" providerId="LiveId" clId="{05ABE313-03F0-43C5-9B05-862EB35C64B0}" dt="2018-10-15T11:11:54.367" v="239" actId="1076"/>
          <ac:picMkLst>
            <pc:docMk/>
            <pc:sldMk cId="3022977775" sldId="268"/>
            <ac:picMk id="5" creationId="{00000000-0000-0000-0000-000000000000}"/>
          </ac:picMkLst>
        </pc:picChg>
      </pc:sldChg>
      <pc:sldChg chg="modSp modNotesTx">
        <pc:chgData name="Martin Woodward" userId="c7a08ae2600d197a" providerId="LiveId" clId="{05ABE313-03F0-43C5-9B05-862EB35C64B0}" dt="2018-10-16T20:13:20.784" v="745" actId="179"/>
        <pc:sldMkLst>
          <pc:docMk/>
          <pc:sldMk cId="300740868" sldId="319"/>
        </pc:sldMkLst>
        <pc:graphicFrameChg chg="mod">
          <ac:chgData name="Martin Woodward" userId="c7a08ae2600d197a" providerId="LiveId" clId="{05ABE313-03F0-43C5-9B05-862EB35C64B0}" dt="2018-10-16T20:13:20.784" v="745" actId="179"/>
          <ac:graphicFrameMkLst>
            <pc:docMk/>
            <pc:sldMk cId="300740868" sldId="319"/>
            <ac:graphicFrameMk id="5" creationId="{1BD685F7-AF7F-4111-A9CA-90860D35E21B}"/>
          </ac:graphicFrameMkLst>
        </pc:graphicFrameChg>
      </pc:sldChg>
      <pc:sldChg chg="modSp modNotesTx">
        <pc:chgData name="Martin Woodward" userId="c7a08ae2600d197a" providerId="LiveId" clId="{05ABE313-03F0-43C5-9B05-862EB35C64B0}" dt="2018-10-16T20:15:43.878" v="792" actId="20577"/>
        <pc:sldMkLst>
          <pc:docMk/>
          <pc:sldMk cId="3866592563" sldId="328"/>
        </pc:sldMkLst>
        <pc:spChg chg="mod">
          <ac:chgData name="Martin Woodward" userId="c7a08ae2600d197a" providerId="LiveId" clId="{05ABE313-03F0-43C5-9B05-862EB35C64B0}" dt="2018-10-15T11:06:23.716" v="129" actId="27636"/>
          <ac:spMkLst>
            <pc:docMk/>
            <pc:sldMk cId="3866592563" sldId="328"/>
            <ac:spMk id="2" creationId="{00000000-0000-0000-0000-000000000000}"/>
          </ac:spMkLst>
        </pc:spChg>
        <pc:spChg chg="mod">
          <ac:chgData name="Martin Woodward" userId="c7a08ae2600d197a" providerId="LiveId" clId="{05ABE313-03F0-43C5-9B05-862EB35C64B0}" dt="2018-10-16T20:14:45.219" v="760" actId="404"/>
          <ac:spMkLst>
            <pc:docMk/>
            <pc:sldMk cId="3866592563" sldId="328"/>
            <ac:spMk id="41" creationId="{00000000-0000-0000-0000-000000000000}"/>
          </ac:spMkLst>
        </pc:spChg>
        <pc:spChg chg="mod">
          <ac:chgData name="Martin Woodward" userId="c7a08ae2600d197a" providerId="LiveId" clId="{05ABE313-03F0-43C5-9B05-862EB35C64B0}" dt="2018-10-16T20:15:43.878" v="792" actId="20577"/>
          <ac:spMkLst>
            <pc:docMk/>
            <pc:sldMk cId="3866592563" sldId="328"/>
            <ac:spMk id="78" creationId="{00000000-0000-0000-0000-000000000000}"/>
          </ac:spMkLst>
        </pc:spChg>
      </pc:sldChg>
      <pc:sldChg chg="ord modTransition">
        <pc:chgData name="Martin Woodward" userId="c7a08ae2600d197a" providerId="LiveId" clId="{05ABE313-03F0-43C5-9B05-862EB35C64B0}" dt="2018-10-17T07:41:38.809" v="919"/>
        <pc:sldMkLst>
          <pc:docMk/>
          <pc:sldMk cId="891298508" sldId="377"/>
        </pc:sldMkLst>
      </pc:sldChg>
      <pc:sldChg chg="modSp modNotesTx">
        <pc:chgData name="Martin Woodward" userId="c7a08ae2600d197a" providerId="LiveId" clId="{05ABE313-03F0-43C5-9B05-862EB35C64B0}" dt="2018-10-16T20:10:33.547" v="697" actId="20577"/>
        <pc:sldMkLst>
          <pc:docMk/>
          <pc:sldMk cId="2432772783" sldId="1676"/>
        </pc:sldMkLst>
        <pc:spChg chg="mod">
          <ac:chgData name="Martin Woodward" userId="c7a08ae2600d197a" providerId="LiveId" clId="{05ABE313-03F0-43C5-9B05-862EB35C64B0}" dt="2018-10-16T15:23:54.725" v="469" actId="20577"/>
          <ac:spMkLst>
            <pc:docMk/>
            <pc:sldMk cId="2432772783" sldId="1676"/>
            <ac:spMk id="2" creationId="{F9982655-D4D1-45E3-AC45-31D2A59E55EB}"/>
          </ac:spMkLst>
        </pc:spChg>
        <pc:spChg chg="mod">
          <ac:chgData name="Martin Woodward" userId="c7a08ae2600d197a" providerId="LiveId" clId="{05ABE313-03F0-43C5-9B05-862EB35C64B0}" dt="2018-10-16T15:26:41.254" v="473" actId="948"/>
          <ac:spMkLst>
            <pc:docMk/>
            <pc:sldMk cId="2432772783" sldId="1676"/>
            <ac:spMk id="8" creationId="{BC5A25DF-77F7-4B9E-A6FC-DD2390C0206D}"/>
          </ac:spMkLst>
        </pc:spChg>
        <pc:spChg chg="mod">
          <ac:chgData name="Martin Woodward" userId="c7a08ae2600d197a" providerId="LiveId" clId="{05ABE313-03F0-43C5-9B05-862EB35C64B0}" dt="2018-10-16T15:26:50.644" v="475" actId="948"/>
          <ac:spMkLst>
            <pc:docMk/>
            <pc:sldMk cId="2432772783" sldId="1676"/>
            <ac:spMk id="16" creationId="{632EC716-1039-42EA-8007-A9FD3B8CE2D2}"/>
          </ac:spMkLst>
        </pc:spChg>
        <pc:spChg chg="mod">
          <ac:chgData name="Martin Woodward" userId="c7a08ae2600d197a" providerId="LiveId" clId="{05ABE313-03F0-43C5-9B05-862EB35C64B0}" dt="2018-10-16T15:26:21.828" v="471" actId="948"/>
          <ac:spMkLst>
            <pc:docMk/>
            <pc:sldMk cId="2432772783" sldId="1676"/>
            <ac:spMk id="21" creationId="{0C599800-3ECC-4435-88F1-B8DB9DC101D6}"/>
          </ac:spMkLst>
        </pc:spChg>
        <pc:grpChg chg="mod">
          <ac:chgData name="Martin Woodward" userId="c7a08ae2600d197a" providerId="LiveId" clId="{05ABE313-03F0-43C5-9B05-862EB35C64B0}" dt="2018-10-16T15:24:15.771" v="470" actId="14100"/>
          <ac:grpSpMkLst>
            <pc:docMk/>
            <pc:sldMk cId="2432772783" sldId="1676"/>
            <ac:grpSpMk id="7" creationId="{A1028848-8A0F-42F0-8AAA-D70F7142C75B}"/>
          </ac:grpSpMkLst>
        </pc:grpChg>
        <pc:picChg chg="mod modCrop">
          <ac:chgData name="Martin Woodward" userId="c7a08ae2600d197a" providerId="LiveId" clId="{05ABE313-03F0-43C5-9B05-862EB35C64B0}" dt="2018-10-15T11:10:20.543" v="232" actId="732"/>
          <ac:picMkLst>
            <pc:docMk/>
            <pc:sldMk cId="2432772783" sldId="1676"/>
            <ac:picMk id="5" creationId="{471CE093-8A04-41E6-99F1-B62613D3774E}"/>
          </ac:picMkLst>
        </pc:picChg>
        <pc:picChg chg="mod modCrop">
          <ac:chgData name="Martin Woodward" userId="c7a08ae2600d197a" providerId="LiveId" clId="{05ABE313-03F0-43C5-9B05-862EB35C64B0}" dt="2018-10-15T11:10:28.306" v="233" actId="732"/>
          <ac:picMkLst>
            <pc:docMk/>
            <pc:sldMk cId="2432772783" sldId="1676"/>
            <ac:picMk id="6" creationId="{77DCB3ED-4E9E-47AB-9E74-7D2246366F50}"/>
          </ac:picMkLst>
        </pc:picChg>
      </pc:sldChg>
      <pc:sldChg chg="modNotesTx">
        <pc:chgData name="Martin Woodward" userId="c7a08ae2600d197a" providerId="LiveId" clId="{05ABE313-03F0-43C5-9B05-862EB35C64B0}" dt="2018-10-17T08:16:56.017" v="1083" actId="5793"/>
        <pc:sldMkLst>
          <pc:docMk/>
          <pc:sldMk cId="4192898599" sldId="1732"/>
        </pc:sldMkLst>
      </pc:sldChg>
      <pc:sldChg chg="add del ord">
        <pc:chgData name="Martin Woodward" userId="c7a08ae2600d197a" providerId="LiveId" clId="{05ABE313-03F0-43C5-9B05-862EB35C64B0}" dt="2018-10-17T07:41:32.202" v="918"/>
        <pc:sldMkLst>
          <pc:docMk/>
          <pc:sldMk cId="3487824182" sldId="1745"/>
        </pc:sldMkLst>
      </pc:sldChg>
      <pc:sldChg chg="modSp modNotesTx">
        <pc:chgData name="Martin Woodward" userId="c7a08ae2600d197a" providerId="LiveId" clId="{05ABE313-03F0-43C5-9B05-862EB35C64B0}" dt="2018-10-16T20:19:32.938" v="796" actId="20577"/>
        <pc:sldMkLst>
          <pc:docMk/>
          <pc:sldMk cId="1273424778" sldId="3626"/>
        </pc:sldMkLst>
        <pc:spChg chg="mod">
          <ac:chgData name="Martin Woodward" userId="c7a08ae2600d197a" providerId="LiveId" clId="{05ABE313-03F0-43C5-9B05-862EB35C64B0}" dt="2018-10-15T11:13:02.819" v="250" actId="404"/>
          <ac:spMkLst>
            <pc:docMk/>
            <pc:sldMk cId="1273424778" sldId="3626"/>
            <ac:spMk id="5" creationId="{73ADA346-6D40-4DA7-BA05-338A700FC425}"/>
          </ac:spMkLst>
        </pc:spChg>
      </pc:sldChg>
      <pc:sldChg chg="modSp">
        <pc:chgData name="Martin Woodward" userId="c7a08ae2600d197a" providerId="LiveId" clId="{05ABE313-03F0-43C5-9B05-862EB35C64B0}" dt="2018-10-15T11:13:21.373" v="253" actId="1076"/>
        <pc:sldMkLst>
          <pc:docMk/>
          <pc:sldMk cId="551434641" sldId="3775"/>
        </pc:sldMkLst>
        <pc:spChg chg="mod">
          <ac:chgData name="Martin Woodward" userId="c7a08ae2600d197a" providerId="LiveId" clId="{05ABE313-03F0-43C5-9B05-862EB35C64B0}" dt="2018-10-15T11:13:21.373" v="253" actId="1076"/>
          <ac:spMkLst>
            <pc:docMk/>
            <pc:sldMk cId="551434641" sldId="3775"/>
            <ac:spMk id="6" creationId="{0E802121-2662-4096-93DD-9C9D61AF572F}"/>
          </ac:spMkLst>
        </pc:spChg>
        <pc:picChg chg="mod">
          <ac:chgData name="Martin Woodward" userId="c7a08ae2600d197a" providerId="LiveId" clId="{05ABE313-03F0-43C5-9B05-862EB35C64B0}" dt="2018-10-15T11:13:17.532" v="252" actId="14100"/>
          <ac:picMkLst>
            <pc:docMk/>
            <pc:sldMk cId="551434641" sldId="3775"/>
            <ac:picMk id="1026" creationId="{2E6B63E2-E789-4401-802C-84E4617759FB}"/>
          </ac:picMkLst>
        </pc:picChg>
      </pc:sldChg>
      <pc:sldChg chg="ord">
        <pc:chgData name="Martin Woodward" userId="c7a08ae2600d197a" providerId="LiveId" clId="{05ABE313-03F0-43C5-9B05-862EB35C64B0}" dt="2018-10-16T15:32:53.766" v="478"/>
        <pc:sldMkLst>
          <pc:docMk/>
          <pc:sldMk cId="3270638539" sldId="3790"/>
        </pc:sldMkLst>
      </pc:sldChg>
      <pc:sldChg chg="modSp modNotesTx">
        <pc:chgData name="Martin Woodward" userId="c7a08ae2600d197a" providerId="LiveId" clId="{05ABE313-03F0-43C5-9B05-862EB35C64B0}" dt="2018-10-16T10:23:11.455" v="459" actId="5793"/>
        <pc:sldMkLst>
          <pc:docMk/>
          <pc:sldMk cId="2131052494" sldId="3792"/>
        </pc:sldMkLst>
        <pc:spChg chg="mod">
          <ac:chgData name="Martin Woodward" userId="c7a08ae2600d197a" providerId="LiveId" clId="{05ABE313-03F0-43C5-9B05-862EB35C64B0}" dt="2018-10-16T10:23:06.646" v="458" actId="1076"/>
          <ac:spMkLst>
            <pc:docMk/>
            <pc:sldMk cId="2131052494" sldId="3792"/>
            <ac:spMk id="2" creationId="{4C4FE465-0060-4779-8D37-A57FEE50D631}"/>
          </ac:spMkLst>
        </pc:spChg>
      </pc:sldChg>
      <pc:sldChg chg="ord modTransition modAnim modNotesTx">
        <pc:chgData name="Martin Woodward" userId="c7a08ae2600d197a" providerId="LiveId" clId="{05ABE313-03F0-43C5-9B05-862EB35C64B0}" dt="2018-10-17T08:15:50.981" v="1022"/>
        <pc:sldMkLst>
          <pc:docMk/>
          <pc:sldMk cId="1379130039" sldId="3800"/>
        </pc:sldMkLst>
      </pc:sldChg>
      <pc:sldChg chg="ord">
        <pc:chgData name="Martin Woodward" userId="c7a08ae2600d197a" providerId="LiveId" clId="{05ABE313-03F0-43C5-9B05-862EB35C64B0}" dt="2018-10-16T14:02:34.731" v="463"/>
        <pc:sldMkLst>
          <pc:docMk/>
          <pc:sldMk cId="1653019375" sldId="3803"/>
        </pc:sldMkLst>
      </pc:sldChg>
      <pc:sldChg chg="del">
        <pc:chgData name="Martin Woodward" userId="c7a08ae2600d197a" providerId="LiveId" clId="{05ABE313-03F0-43C5-9B05-862EB35C64B0}" dt="2018-10-16T22:14:05.559" v="911" actId="2696"/>
        <pc:sldMkLst>
          <pc:docMk/>
          <pc:sldMk cId="954043488" sldId="3805"/>
        </pc:sldMkLst>
      </pc:sldChg>
      <pc:sldChg chg="modNotesTx">
        <pc:chgData name="Martin Woodward" userId="c7a08ae2600d197a" providerId="LiveId" clId="{05ABE313-03F0-43C5-9B05-862EB35C64B0}" dt="2018-10-16T17:17:51.471" v="566" actId="20577"/>
        <pc:sldMkLst>
          <pc:docMk/>
          <pc:sldMk cId="3808136532" sldId="3810"/>
        </pc:sldMkLst>
      </pc:sldChg>
      <pc:sldChg chg="modSp modNotesTx">
        <pc:chgData name="Martin Woodward" userId="c7a08ae2600d197a" providerId="LiveId" clId="{05ABE313-03F0-43C5-9B05-862EB35C64B0}" dt="2018-10-17T08:18:31.258" v="1097" actId="20577"/>
        <pc:sldMkLst>
          <pc:docMk/>
          <pc:sldMk cId="4243874267" sldId="3825"/>
        </pc:sldMkLst>
        <pc:spChg chg="mod">
          <ac:chgData name="Martin Woodward" userId="c7a08ae2600d197a" providerId="LiveId" clId="{05ABE313-03F0-43C5-9B05-862EB35C64B0}" dt="2018-10-15T11:13:56.468" v="255" actId="20577"/>
          <ac:spMkLst>
            <pc:docMk/>
            <pc:sldMk cId="4243874267" sldId="3825"/>
            <ac:spMk id="5" creationId="{73ADA346-6D40-4DA7-BA05-338A700FC425}"/>
          </ac:spMkLst>
        </pc:spChg>
      </pc:sldChg>
      <pc:sldChg chg="modSp">
        <pc:chgData name="Martin Woodward" userId="c7a08ae2600d197a" providerId="LiveId" clId="{05ABE313-03F0-43C5-9B05-862EB35C64B0}" dt="2018-10-16T15:32:18.933" v="477" actId="404"/>
        <pc:sldMkLst>
          <pc:docMk/>
          <pc:sldMk cId="2848290033" sldId="3829"/>
        </pc:sldMkLst>
        <pc:spChg chg="mod">
          <ac:chgData name="Martin Woodward" userId="c7a08ae2600d197a" providerId="LiveId" clId="{05ABE313-03F0-43C5-9B05-862EB35C64B0}" dt="2018-10-16T15:32:18.933" v="477" actId="404"/>
          <ac:spMkLst>
            <pc:docMk/>
            <pc:sldMk cId="2848290033" sldId="3829"/>
            <ac:spMk id="9" creationId="{EBB5BFCA-5C03-4487-B32C-4C01AFE90BD9}"/>
          </ac:spMkLst>
        </pc:spChg>
        <pc:graphicFrameChg chg="mod">
          <ac:chgData name="Martin Woodward" userId="c7a08ae2600d197a" providerId="LiveId" clId="{05ABE313-03F0-43C5-9B05-862EB35C64B0}" dt="2018-10-15T11:11:31.880" v="237" actId="255"/>
          <ac:graphicFrameMkLst>
            <pc:docMk/>
            <pc:sldMk cId="2848290033" sldId="3829"/>
            <ac:graphicFrameMk id="5" creationId="{15CB9CAA-DD36-4DB7-8477-FE6DD8CB2A54}"/>
          </ac:graphicFrameMkLst>
        </pc:graphicFrameChg>
      </pc:sldChg>
      <pc:sldChg chg="addSp modSp add ord modNotesTx">
        <pc:chgData name="Martin Woodward" userId="c7a08ae2600d197a" providerId="LiveId" clId="{05ABE313-03F0-43C5-9B05-862EB35C64B0}" dt="2018-10-16T22:15:20.364" v="912"/>
        <pc:sldMkLst>
          <pc:docMk/>
          <pc:sldMk cId="3445999879" sldId="3831"/>
        </pc:sldMkLst>
        <pc:spChg chg="mod">
          <ac:chgData name="Martin Woodward" userId="c7a08ae2600d197a" providerId="LiveId" clId="{05ABE313-03F0-43C5-9B05-862EB35C64B0}" dt="2018-10-15T11:06:50.694" v="140" actId="20577"/>
          <ac:spMkLst>
            <pc:docMk/>
            <pc:sldMk cId="3445999879" sldId="3831"/>
            <ac:spMk id="2" creationId="{66294140-5362-46CC-9A68-F7D010B8FFA9}"/>
          </ac:spMkLst>
        </pc:spChg>
        <pc:spChg chg="mod">
          <ac:chgData name="Martin Woodward" userId="c7a08ae2600d197a" providerId="LiveId" clId="{05ABE313-03F0-43C5-9B05-862EB35C64B0}" dt="2018-10-16T21:20:53.539" v="824" actId="1076"/>
          <ac:spMkLst>
            <pc:docMk/>
            <pc:sldMk cId="3445999879" sldId="3831"/>
            <ac:spMk id="3" creationId="{3C62F898-086E-4F66-81BF-CDC533EB07AC}"/>
          </ac:spMkLst>
        </pc:spChg>
        <pc:spChg chg="add mod">
          <ac:chgData name="Martin Woodward" userId="c7a08ae2600d197a" providerId="LiveId" clId="{05ABE313-03F0-43C5-9B05-862EB35C64B0}" dt="2018-10-16T21:20:53.539" v="824" actId="1076"/>
          <ac:spMkLst>
            <pc:docMk/>
            <pc:sldMk cId="3445999879" sldId="3831"/>
            <ac:spMk id="4" creationId="{6B06509F-A7E3-4AF0-A5BC-94B164218F09}"/>
          </ac:spMkLst>
        </pc:spChg>
      </pc:sldChg>
      <pc:sldMasterChg chg="delSldLayout">
        <pc:chgData name="Martin Woodward" userId="c7a08ae2600d197a" providerId="LiveId" clId="{05ABE313-03F0-43C5-9B05-862EB35C64B0}" dt="2018-10-15T11:03:09.308" v="49" actId="2696"/>
        <pc:sldMasterMkLst>
          <pc:docMk/>
          <pc:sldMasterMk cId="0" sldId="2147483657"/>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rtinwo\Desktop\Active%201ES%20Us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vajjala\Documents\L0-L1-CURREN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vajjala\Documents\L0-L1-CURREN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vajjala\Documents\L0-L1-CURREN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vajjala\Documents\L0-L1-CURREN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Non-Engineer Users</c:v>
                </c:pt>
              </c:strCache>
            </c:strRef>
          </c:tx>
          <c:spPr>
            <a:solidFill>
              <a:schemeClr val="accent4">
                <a:lumMod val="60000"/>
                <a:lumOff val="40000"/>
              </a:schemeClr>
            </a:solidFill>
            <a:ln>
              <a:noFill/>
            </a:ln>
            <a:effectLst/>
          </c:spPr>
          <c:cat>
            <c:numRef>
              <c:f>Sheet1!$A$2:$A$45</c:f>
              <c:numCache>
                <c:formatCode>mmm\-yy</c:formatCode>
                <c:ptCount val="44"/>
                <c:pt idx="0">
                  <c:v>42035</c:v>
                </c:pt>
                <c:pt idx="1">
                  <c:v>42063</c:v>
                </c:pt>
                <c:pt idx="2">
                  <c:v>42094</c:v>
                </c:pt>
                <c:pt idx="3">
                  <c:v>42124</c:v>
                </c:pt>
                <c:pt idx="4">
                  <c:v>42155</c:v>
                </c:pt>
                <c:pt idx="5">
                  <c:v>42185</c:v>
                </c:pt>
                <c:pt idx="6">
                  <c:v>42216</c:v>
                </c:pt>
                <c:pt idx="7">
                  <c:v>42247</c:v>
                </c:pt>
                <c:pt idx="8">
                  <c:v>42277</c:v>
                </c:pt>
                <c:pt idx="9">
                  <c:v>42308</c:v>
                </c:pt>
                <c:pt idx="10">
                  <c:v>42338</c:v>
                </c:pt>
                <c:pt idx="11">
                  <c:v>42369</c:v>
                </c:pt>
                <c:pt idx="12">
                  <c:v>42400</c:v>
                </c:pt>
                <c:pt idx="13">
                  <c:v>42429</c:v>
                </c:pt>
                <c:pt idx="14">
                  <c:v>42460</c:v>
                </c:pt>
                <c:pt idx="15">
                  <c:v>42490</c:v>
                </c:pt>
                <c:pt idx="16">
                  <c:v>42521</c:v>
                </c:pt>
                <c:pt idx="17">
                  <c:v>42551</c:v>
                </c:pt>
                <c:pt idx="18">
                  <c:v>42582</c:v>
                </c:pt>
                <c:pt idx="19">
                  <c:v>42613</c:v>
                </c:pt>
                <c:pt idx="20">
                  <c:v>42643</c:v>
                </c:pt>
                <c:pt idx="21">
                  <c:v>42674</c:v>
                </c:pt>
                <c:pt idx="22">
                  <c:v>42704</c:v>
                </c:pt>
                <c:pt idx="23">
                  <c:v>42735</c:v>
                </c:pt>
                <c:pt idx="24">
                  <c:v>42766</c:v>
                </c:pt>
                <c:pt idx="25">
                  <c:v>42794</c:v>
                </c:pt>
                <c:pt idx="26">
                  <c:v>42825</c:v>
                </c:pt>
                <c:pt idx="27">
                  <c:v>42855</c:v>
                </c:pt>
                <c:pt idx="28">
                  <c:v>42886</c:v>
                </c:pt>
                <c:pt idx="29">
                  <c:v>42916</c:v>
                </c:pt>
                <c:pt idx="30">
                  <c:v>42947</c:v>
                </c:pt>
                <c:pt idx="31">
                  <c:v>42978</c:v>
                </c:pt>
                <c:pt idx="32">
                  <c:v>43008</c:v>
                </c:pt>
                <c:pt idx="33">
                  <c:v>43039</c:v>
                </c:pt>
                <c:pt idx="34">
                  <c:v>43069</c:v>
                </c:pt>
                <c:pt idx="35">
                  <c:v>43100</c:v>
                </c:pt>
                <c:pt idx="36">
                  <c:v>43131</c:v>
                </c:pt>
                <c:pt idx="37">
                  <c:v>43159</c:v>
                </c:pt>
                <c:pt idx="38">
                  <c:v>43190</c:v>
                </c:pt>
                <c:pt idx="39">
                  <c:v>43220</c:v>
                </c:pt>
                <c:pt idx="40">
                  <c:v>43251</c:v>
                </c:pt>
                <c:pt idx="41">
                  <c:v>43281</c:v>
                </c:pt>
                <c:pt idx="42">
                  <c:v>43312</c:v>
                </c:pt>
                <c:pt idx="43">
                  <c:v>43343</c:v>
                </c:pt>
              </c:numCache>
            </c:numRef>
          </c:cat>
          <c:val>
            <c:numRef>
              <c:f>Sheet1!$B$2:$B$45</c:f>
              <c:numCache>
                <c:formatCode>0</c:formatCode>
                <c:ptCount val="44"/>
                <c:pt idx="0">
                  <c:v>10848.095238095239</c:v>
                </c:pt>
                <c:pt idx="1">
                  <c:v>11172.380952380952</c:v>
                </c:pt>
                <c:pt idx="2">
                  <c:v>12419.047619047618</c:v>
                </c:pt>
                <c:pt idx="3">
                  <c:v>13365.714285714284</c:v>
                </c:pt>
                <c:pt idx="4">
                  <c:v>14041.428571428571</c:v>
                </c:pt>
                <c:pt idx="5">
                  <c:v>15267.142857142857</c:v>
                </c:pt>
                <c:pt idx="6">
                  <c:v>15693.333333333332</c:v>
                </c:pt>
                <c:pt idx="7">
                  <c:v>16109.523809523809</c:v>
                </c:pt>
                <c:pt idx="8">
                  <c:v>16732.38095238095</c:v>
                </c:pt>
                <c:pt idx="9">
                  <c:v>17358.095238095237</c:v>
                </c:pt>
                <c:pt idx="10">
                  <c:v>17601.90476190476</c:v>
                </c:pt>
                <c:pt idx="11">
                  <c:v>18024.285714285714</c:v>
                </c:pt>
                <c:pt idx="12">
                  <c:v>19535.238095238095</c:v>
                </c:pt>
                <c:pt idx="13">
                  <c:v>21160.952380952382</c:v>
                </c:pt>
                <c:pt idx="14">
                  <c:v>22872.857142857141</c:v>
                </c:pt>
                <c:pt idx="15">
                  <c:v>23860.952380952382</c:v>
                </c:pt>
                <c:pt idx="16">
                  <c:v>25412.857142857141</c:v>
                </c:pt>
                <c:pt idx="17">
                  <c:v>27489.047619047618</c:v>
                </c:pt>
                <c:pt idx="18">
                  <c:v>27853.809523809523</c:v>
                </c:pt>
                <c:pt idx="19">
                  <c:v>28937.142857142855</c:v>
                </c:pt>
                <c:pt idx="20">
                  <c:v>29409.523809523809</c:v>
                </c:pt>
                <c:pt idx="21">
                  <c:v>29604.285714285714</c:v>
                </c:pt>
                <c:pt idx="22">
                  <c:v>29906.666666666664</c:v>
                </c:pt>
                <c:pt idx="23">
                  <c:v>29220</c:v>
                </c:pt>
                <c:pt idx="24">
                  <c:v>31139.047619047618</c:v>
                </c:pt>
                <c:pt idx="25">
                  <c:v>31446.190476190473</c:v>
                </c:pt>
                <c:pt idx="26">
                  <c:v>33050</c:v>
                </c:pt>
                <c:pt idx="27">
                  <c:v>32473.333333333332</c:v>
                </c:pt>
                <c:pt idx="28">
                  <c:v>33797.142857142855</c:v>
                </c:pt>
                <c:pt idx="29">
                  <c:v>34810</c:v>
                </c:pt>
                <c:pt idx="30">
                  <c:v>36053.809523809519</c:v>
                </c:pt>
                <c:pt idx="31">
                  <c:v>38117</c:v>
                </c:pt>
                <c:pt idx="32">
                  <c:v>37755</c:v>
                </c:pt>
                <c:pt idx="33">
                  <c:v>37961</c:v>
                </c:pt>
                <c:pt idx="34">
                  <c:v>38362</c:v>
                </c:pt>
                <c:pt idx="35">
                  <c:v>36838</c:v>
                </c:pt>
                <c:pt idx="36">
                  <c:v>38784</c:v>
                </c:pt>
                <c:pt idx="37">
                  <c:v>39929</c:v>
                </c:pt>
                <c:pt idx="38">
                  <c:v>41291</c:v>
                </c:pt>
                <c:pt idx="39">
                  <c:v>42158</c:v>
                </c:pt>
                <c:pt idx="40">
                  <c:v>44452</c:v>
                </c:pt>
                <c:pt idx="41">
                  <c:v>45621</c:v>
                </c:pt>
                <c:pt idx="42">
                  <c:v>44514</c:v>
                </c:pt>
                <c:pt idx="43">
                  <c:v>44225</c:v>
                </c:pt>
              </c:numCache>
            </c:numRef>
          </c:val>
          <c:extLst>
            <c:ext xmlns:c16="http://schemas.microsoft.com/office/drawing/2014/chart" uri="{C3380CC4-5D6E-409C-BE32-E72D297353CC}">
              <c16:uniqueId val="{00000000-B1B6-43EA-9501-89BA3CA874A3}"/>
            </c:ext>
          </c:extLst>
        </c:ser>
        <c:ser>
          <c:idx val="1"/>
          <c:order val="1"/>
          <c:tx>
            <c:strRef>
              <c:f>Sheet1!$C$1</c:f>
              <c:strCache>
                <c:ptCount val="1"/>
                <c:pt idx="0">
                  <c:v>Engineer Users</c:v>
                </c:pt>
              </c:strCache>
            </c:strRef>
          </c:tx>
          <c:spPr>
            <a:solidFill>
              <a:schemeClr val="accent4"/>
            </a:solidFill>
            <a:ln>
              <a:noFill/>
            </a:ln>
            <a:effectLst/>
          </c:spPr>
          <c:cat>
            <c:numRef>
              <c:f>Sheet1!$A$2:$A$45</c:f>
              <c:numCache>
                <c:formatCode>mmm\-yy</c:formatCode>
                <c:ptCount val="44"/>
                <c:pt idx="0">
                  <c:v>42035</c:v>
                </c:pt>
                <c:pt idx="1">
                  <c:v>42063</c:v>
                </c:pt>
                <c:pt idx="2">
                  <c:v>42094</c:v>
                </c:pt>
                <c:pt idx="3">
                  <c:v>42124</c:v>
                </c:pt>
                <c:pt idx="4">
                  <c:v>42155</c:v>
                </c:pt>
                <c:pt idx="5">
                  <c:v>42185</c:v>
                </c:pt>
                <c:pt idx="6">
                  <c:v>42216</c:v>
                </c:pt>
                <c:pt idx="7">
                  <c:v>42247</c:v>
                </c:pt>
                <c:pt idx="8">
                  <c:v>42277</c:v>
                </c:pt>
                <c:pt idx="9">
                  <c:v>42308</c:v>
                </c:pt>
                <c:pt idx="10">
                  <c:v>42338</c:v>
                </c:pt>
                <c:pt idx="11">
                  <c:v>42369</c:v>
                </c:pt>
                <c:pt idx="12">
                  <c:v>42400</c:v>
                </c:pt>
                <c:pt idx="13">
                  <c:v>42429</c:v>
                </c:pt>
                <c:pt idx="14">
                  <c:v>42460</c:v>
                </c:pt>
                <c:pt idx="15">
                  <c:v>42490</c:v>
                </c:pt>
                <c:pt idx="16">
                  <c:v>42521</c:v>
                </c:pt>
                <c:pt idx="17">
                  <c:v>42551</c:v>
                </c:pt>
                <c:pt idx="18">
                  <c:v>42582</c:v>
                </c:pt>
                <c:pt idx="19">
                  <c:v>42613</c:v>
                </c:pt>
                <c:pt idx="20">
                  <c:v>42643</c:v>
                </c:pt>
                <c:pt idx="21">
                  <c:v>42674</c:v>
                </c:pt>
                <c:pt idx="22">
                  <c:v>42704</c:v>
                </c:pt>
                <c:pt idx="23">
                  <c:v>42735</c:v>
                </c:pt>
                <c:pt idx="24">
                  <c:v>42766</c:v>
                </c:pt>
                <c:pt idx="25">
                  <c:v>42794</c:v>
                </c:pt>
                <c:pt idx="26">
                  <c:v>42825</c:v>
                </c:pt>
                <c:pt idx="27">
                  <c:v>42855</c:v>
                </c:pt>
                <c:pt idx="28">
                  <c:v>42886</c:v>
                </c:pt>
                <c:pt idx="29">
                  <c:v>42916</c:v>
                </c:pt>
                <c:pt idx="30">
                  <c:v>42947</c:v>
                </c:pt>
                <c:pt idx="31">
                  <c:v>42978</c:v>
                </c:pt>
                <c:pt idx="32">
                  <c:v>43008</c:v>
                </c:pt>
                <c:pt idx="33">
                  <c:v>43039</c:v>
                </c:pt>
                <c:pt idx="34">
                  <c:v>43069</c:v>
                </c:pt>
                <c:pt idx="35">
                  <c:v>43100</c:v>
                </c:pt>
                <c:pt idx="36">
                  <c:v>43131</c:v>
                </c:pt>
                <c:pt idx="37">
                  <c:v>43159</c:v>
                </c:pt>
                <c:pt idx="38">
                  <c:v>43190</c:v>
                </c:pt>
                <c:pt idx="39">
                  <c:v>43220</c:v>
                </c:pt>
                <c:pt idx="40">
                  <c:v>43251</c:v>
                </c:pt>
                <c:pt idx="41">
                  <c:v>43281</c:v>
                </c:pt>
                <c:pt idx="42">
                  <c:v>43312</c:v>
                </c:pt>
                <c:pt idx="43">
                  <c:v>43343</c:v>
                </c:pt>
              </c:numCache>
            </c:numRef>
          </c:cat>
          <c:val>
            <c:numRef>
              <c:f>Sheet1!$C$2:$C$45</c:f>
              <c:numCache>
                <c:formatCode>0</c:formatCode>
                <c:ptCount val="44"/>
                <c:pt idx="0">
                  <c:v>11932.904761904761</c:v>
                </c:pt>
                <c:pt idx="1">
                  <c:v>12289.619047619048</c:v>
                </c:pt>
                <c:pt idx="2">
                  <c:v>13660.952380952382</c:v>
                </c:pt>
                <c:pt idx="3">
                  <c:v>14702.285714285716</c:v>
                </c:pt>
                <c:pt idx="4">
                  <c:v>15445.571428571429</c:v>
                </c:pt>
                <c:pt idx="5">
                  <c:v>16793.857142857145</c:v>
                </c:pt>
                <c:pt idx="6">
                  <c:v>17262.666666666668</c:v>
                </c:pt>
                <c:pt idx="7">
                  <c:v>17720.476190476191</c:v>
                </c:pt>
                <c:pt idx="8">
                  <c:v>18405.61904761905</c:v>
                </c:pt>
                <c:pt idx="9">
                  <c:v>19093.904761904763</c:v>
                </c:pt>
                <c:pt idx="10">
                  <c:v>19362.09523809524</c:v>
                </c:pt>
                <c:pt idx="11">
                  <c:v>19826.714285714286</c:v>
                </c:pt>
                <c:pt idx="12">
                  <c:v>21488.761904761905</c:v>
                </c:pt>
                <c:pt idx="13">
                  <c:v>23277.047619047618</c:v>
                </c:pt>
                <c:pt idx="14">
                  <c:v>25160.142857142859</c:v>
                </c:pt>
                <c:pt idx="15">
                  <c:v>26247.047619047618</c:v>
                </c:pt>
                <c:pt idx="16">
                  <c:v>27954.142857142859</c:v>
                </c:pt>
                <c:pt idx="17">
                  <c:v>30237.952380952382</c:v>
                </c:pt>
                <c:pt idx="18">
                  <c:v>30639.190476190477</c:v>
                </c:pt>
                <c:pt idx="19">
                  <c:v>31830.857142857145</c:v>
                </c:pt>
                <c:pt idx="20">
                  <c:v>32350.476190476191</c:v>
                </c:pt>
                <c:pt idx="21">
                  <c:v>32564.714285714286</c:v>
                </c:pt>
                <c:pt idx="22">
                  <c:v>32897.333333333336</c:v>
                </c:pt>
                <c:pt idx="23">
                  <c:v>32142</c:v>
                </c:pt>
                <c:pt idx="24">
                  <c:v>34252.952380952382</c:v>
                </c:pt>
                <c:pt idx="25">
                  <c:v>34590.809523809527</c:v>
                </c:pt>
                <c:pt idx="26">
                  <c:v>36355</c:v>
                </c:pt>
                <c:pt idx="27">
                  <c:v>35720.666666666672</c:v>
                </c:pt>
                <c:pt idx="28">
                  <c:v>37176.857142857145</c:v>
                </c:pt>
                <c:pt idx="29">
                  <c:v>38291</c:v>
                </c:pt>
                <c:pt idx="30">
                  <c:v>39659.190476190481</c:v>
                </c:pt>
                <c:pt idx="31">
                  <c:v>40616</c:v>
                </c:pt>
                <c:pt idx="32">
                  <c:v>41565</c:v>
                </c:pt>
                <c:pt idx="33">
                  <c:v>42410</c:v>
                </c:pt>
                <c:pt idx="34">
                  <c:v>42777</c:v>
                </c:pt>
                <c:pt idx="35">
                  <c:v>41941</c:v>
                </c:pt>
                <c:pt idx="36">
                  <c:v>43880</c:v>
                </c:pt>
                <c:pt idx="37">
                  <c:v>44476</c:v>
                </c:pt>
                <c:pt idx="38">
                  <c:v>45347</c:v>
                </c:pt>
                <c:pt idx="39">
                  <c:v>46144</c:v>
                </c:pt>
                <c:pt idx="40">
                  <c:v>46775</c:v>
                </c:pt>
                <c:pt idx="41">
                  <c:v>47791</c:v>
                </c:pt>
                <c:pt idx="42">
                  <c:v>48879</c:v>
                </c:pt>
                <c:pt idx="43">
                  <c:v>50192</c:v>
                </c:pt>
              </c:numCache>
            </c:numRef>
          </c:val>
          <c:extLst>
            <c:ext xmlns:c16="http://schemas.microsoft.com/office/drawing/2014/chart" uri="{C3380CC4-5D6E-409C-BE32-E72D297353CC}">
              <c16:uniqueId val="{00000001-B1B6-43EA-9501-89BA3CA874A3}"/>
            </c:ext>
          </c:extLst>
        </c:ser>
        <c:dLbls>
          <c:showLegendKey val="0"/>
          <c:showVal val="0"/>
          <c:showCatName val="0"/>
          <c:showSerName val="0"/>
          <c:showPercent val="0"/>
          <c:showBubbleSize val="0"/>
        </c:dLbls>
        <c:axId val="888664648"/>
        <c:axId val="888660056"/>
        <c:extLst>
          <c:ext xmlns:c15="http://schemas.microsoft.com/office/drawing/2012/chart" uri="{02D57815-91ED-43cb-92C2-25804820EDAC}">
            <c15:filteredAreaSeries>
              <c15:ser>
                <c:idx val="2"/>
                <c:order val="2"/>
                <c:tx>
                  <c:strRef>
                    <c:extLst>
                      <c:ext uri="{02D57815-91ED-43cb-92C2-25804820EDAC}">
                        <c15:formulaRef>
                          <c15:sqref>Sheet1!$D$1</c15:sqref>
                        </c15:formulaRef>
                      </c:ext>
                    </c:extLst>
                    <c:strCache>
                      <c:ptCount val="1"/>
                      <c:pt idx="0">
                        <c:v>Total Users</c:v>
                      </c:pt>
                    </c:strCache>
                  </c:strRef>
                </c:tx>
                <c:spPr>
                  <a:solidFill>
                    <a:schemeClr val="accent3"/>
                  </a:solidFill>
                  <a:ln>
                    <a:noFill/>
                  </a:ln>
                  <a:effectLst/>
                </c:spPr>
                <c:cat>
                  <c:numRef>
                    <c:extLst>
                      <c:ext uri="{02D57815-91ED-43cb-92C2-25804820EDAC}">
                        <c15:formulaRef>
                          <c15:sqref>Sheet1!$A$2:$A$45</c15:sqref>
                        </c15:formulaRef>
                      </c:ext>
                    </c:extLst>
                    <c:numCache>
                      <c:formatCode>mmm\-yy</c:formatCode>
                      <c:ptCount val="44"/>
                      <c:pt idx="0">
                        <c:v>42035</c:v>
                      </c:pt>
                      <c:pt idx="1">
                        <c:v>42063</c:v>
                      </c:pt>
                      <c:pt idx="2">
                        <c:v>42094</c:v>
                      </c:pt>
                      <c:pt idx="3">
                        <c:v>42124</c:v>
                      </c:pt>
                      <c:pt idx="4">
                        <c:v>42155</c:v>
                      </c:pt>
                      <c:pt idx="5">
                        <c:v>42185</c:v>
                      </c:pt>
                      <c:pt idx="6">
                        <c:v>42216</c:v>
                      </c:pt>
                      <c:pt idx="7">
                        <c:v>42247</c:v>
                      </c:pt>
                      <c:pt idx="8">
                        <c:v>42277</c:v>
                      </c:pt>
                      <c:pt idx="9">
                        <c:v>42308</c:v>
                      </c:pt>
                      <c:pt idx="10">
                        <c:v>42338</c:v>
                      </c:pt>
                      <c:pt idx="11">
                        <c:v>42369</c:v>
                      </c:pt>
                      <c:pt idx="12">
                        <c:v>42400</c:v>
                      </c:pt>
                      <c:pt idx="13">
                        <c:v>42429</c:v>
                      </c:pt>
                      <c:pt idx="14">
                        <c:v>42460</c:v>
                      </c:pt>
                      <c:pt idx="15">
                        <c:v>42490</c:v>
                      </c:pt>
                      <c:pt idx="16">
                        <c:v>42521</c:v>
                      </c:pt>
                      <c:pt idx="17">
                        <c:v>42551</c:v>
                      </c:pt>
                      <c:pt idx="18">
                        <c:v>42582</c:v>
                      </c:pt>
                      <c:pt idx="19">
                        <c:v>42613</c:v>
                      </c:pt>
                      <c:pt idx="20">
                        <c:v>42643</c:v>
                      </c:pt>
                      <c:pt idx="21">
                        <c:v>42674</c:v>
                      </c:pt>
                      <c:pt idx="22">
                        <c:v>42704</c:v>
                      </c:pt>
                      <c:pt idx="23">
                        <c:v>42735</c:v>
                      </c:pt>
                      <c:pt idx="24">
                        <c:v>42766</c:v>
                      </c:pt>
                      <c:pt idx="25">
                        <c:v>42794</c:v>
                      </c:pt>
                      <c:pt idx="26">
                        <c:v>42825</c:v>
                      </c:pt>
                      <c:pt idx="27">
                        <c:v>42855</c:v>
                      </c:pt>
                      <c:pt idx="28">
                        <c:v>42886</c:v>
                      </c:pt>
                      <c:pt idx="29">
                        <c:v>42916</c:v>
                      </c:pt>
                      <c:pt idx="30">
                        <c:v>42947</c:v>
                      </c:pt>
                      <c:pt idx="31">
                        <c:v>42978</c:v>
                      </c:pt>
                      <c:pt idx="32">
                        <c:v>43008</c:v>
                      </c:pt>
                      <c:pt idx="33">
                        <c:v>43039</c:v>
                      </c:pt>
                      <c:pt idx="34">
                        <c:v>43069</c:v>
                      </c:pt>
                      <c:pt idx="35">
                        <c:v>43100</c:v>
                      </c:pt>
                      <c:pt idx="36">
                        <c:v>43131</c:v>
                      </c:pt>
                      <c:pt idx="37">
                        <c:v>43159</c:v>
                      </c:pt>
                      <c:pt idx="38">
                        <c:v>43190</c:v>
                      </c:pt>
                      <c:pt idx="39">
                        <c:v>43220</c:v>
                      </c:pt>
                      <c:pt idx="40">
                        <c:v>43251</c:v>
                      </c:pt>
                      <c:pt idx="41">
                        <c:v>43281</c:v>
                      </c:pt>
                      <c:pt idx="42">
                        <c:v>43312</c:v>
                      </c:pt>
                      <c:pt idx="43">
                        <c:v>43343</c:v>
                      </c:pt>
                    </c:numCache>
                  </c:numRef>
                </c:cat>
                <c:val>
                  <c:numRef>
                    <c:extLst>
                      <c:ext uri="{02D57815-91ED-43cb-92C2-25804820EDAC}">
                        <c15:formulaRef>
                          <c15:sqref>Sheet1!$D$2:$D$45</c15:sqref>
                        </c15:formulaRef>
                      </c:ext>
                    </c:extLst>
                    <c:numCache>
                      <c:formatCode>General</c:formatCode>
                      <c:ptCount val="44"/>
                      <c:pt idx="0">
                        <c:v>22781</c:v>
                      </c:pt>
                      <c:pt idx="1">
                        <c:v>23462</c:v>
                      </c:pt>
                      <c:pt idx="2">
                        <c:v>26080</c:v>
                      </c:pt>
                      <c:pt idx="3">
                        <c:v>28068</c:v>
                      </c:pt>
                      <c:pt idx="4">
                        <c:v>29487</c:v>
                      </c:pt>
                      <c:pt idx="5">
                        <c:v>32061</c:v>
                      </c:pt>
                      <c:pt idx="6">
                        <c:v>32956</c:v>
                      </c:pt>
                      <c:pt idx="7">
                        <c:v>33830</c:v>
                      </c:pt>
                      <c:pt idx="8">
                        <c:v>35138</c:v>
                      </c:pt>
                      <c:pt idx="9">
                        <c:v>36452</c:v>
                      </c:pt>
                      <c:pt idx="10">
                        <c:v>36964</c:v>
                      </c:pt>
                      <c:pt idx="11">
                        <c:v>37851</c:v>
                      </c:pt>
                      <c:pt idx="12">
                        <c:v>41024</c:v>
                      </c:pt>
                      <c:pt idx="13">
                        <c:v>44438</c:v>
                      </c:pt>
                      <c:pt idx="14">
                        <c:v>48033</c:v>
                      </c:pt>
                      <c:pt idx="15">
                        <c:v>50108</c:v>
                      </c:pt>
                      <c:pt idx="16">
                        <c:v>53367</c:v>
                      </c:pt>
                      <c:pt idx="17">
                        <c:v>57727</c:v>
                      </c:pt>
                      <c:pt idx="18">
                        <c:v>58493</c:v>
                      </c:pt>
                      <c:pt idx="19">
                        <c:v>60768</c:v>
                      </c:pt>
                      <c:pt idx="20">
                        <c:v>61760</c:v>
                      </c:pt>
                      <c:pt idx="21">
                        <c:v>62169</c:v>
                      </c:pt>
                      <c:pt idx="22">
                        <c:v>62804</c:v>
                      </c:pt>
                      <c:pt idx="23">
                        <c:v>61362</c:v>
                      </c:pt>
                      <c:pt idx="24">
                        <c:v>65392</c:v>
                      </c:pt>
                      <c:pt idx="25">
                        <c:v>66037</c:v>
                      </c:pt>
                      <c:pt idx="26">
                        <c:v>69405</c:v>
                      </c:pt>
                      <c:pt idx="27">
                        <c:v>68194</c:v>
                      </c:pt>
                      <c:pt idx="28">
                        <c:v>70974</c:v>
                      </c:pt>
                      <c:pt idx="29">
                        <c:v>73101</c:v>
                      </c:pt>
                      <c:pt idx="30">
                        <c:v>75713</c:v>
                      </c:pt>
                      <c:pt idx="31">
                        <c:v>78733</c:v>
                      </c:pt>
                      <c:pt idx="32">
                        <c:v>79320</c:v>
                      </c:pt>
                      <c:pt idx="33">
                        <c:v>80371</c:v>
                      </c:pt>
                      <c:pt idx="34">
                        <c:v>81139</c:v>
                      </c:pt>
                      <c:pt idx="35">
                        <c:v>78779</c:v>
                      </c:pt>
                      <c:pt idx="36">
                        <c:v>82664</c:v>
                      </c:pt>
                      <c:pt idx="37">
                        <c:v>84405</c:v>
                      </c:pt>
                      <c:pt idx="38">
                        <c:v>86638</c:v>
                      </c:pt>
                      <c:pt idx="39">
                        <c:v>88302</c:v>
                      </c:pt>
                      <c:pt idx="40">
                        <c:v>91227</c:v>
                      </c:pt>
                      <c:pt idx="41">
                        <c:v>93412</c:v>
                      </c:pt>
                      <c:pt idx="42">
                        <c:v>93393</c:v>
                      </c:pt>
                      <c:pt idx="43">
                        <c:v>94417</c:v>
                      </c:pt>
                    </c:numCache>
                  </c:numRef>
                </c:val>
                <c:extLst>
                  <c:ext xmlns:c16="http://schemas.microsoft.com/office/drawing/2014/chart" uri="{C3380CC4-5D6E-409C-BE32-E72D297353CC}">
                    <c16:uniqueId val="{00000002-B1B6-43EA-9501-89BA3CA874A3}"/>
                  </c:ext>
                </c:extLst>
              </c15:ser>
            </c15:filteredAreaSeries>
          </c:ext>
        </c:extLst>
      </c:areaChart>
      <c:dateAx>
        <c:axId val="88866464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660056"/>
        <c:crosses val="autoZero"/>
        <c:auto val="1"/>
        <c:lblOffset val="100"/>
        <c:baseTimeUnit val="months"/>
      </c:dateAx>
      <c:valAx>
        <c:axId val="8886600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6646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sz="1600" b="1" dirty="0"/>
              <a:t>L0 tests by execution time</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3"/>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D354-4B0B-A85D-93880DF1F03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'L0-New'!$AA$17:$AA$21</c:f>
              <c:strCache>
                <c:ptCount val="5"/>
                <c:pt idx="0">
                  <c:v>&lt; 500ms</c:v>
                </c:pt>
                <c:pt idx="1">
                  <c:v>0.5-2 sec</c:v>
                </c:pt>
                <c:pt idx="2">
                  <c:v>2-4 sec</c:v>
                </c:pt>
                <c:pt idx="3">
                  <c:v>4-6 sec</c:v>
                </c:pt>
                <c:pt idx="4">
                  <c:v>&gt; 6 sec</c:v>
                </c:pt>
              </c:strCache>
            </c:strRef>
          </c:cat>
          <c:val>
            <c:numRef>
              <c:f>'L0-New'!$AB$17:$AB$21</c:f>
              <c:numCache>
                <c:formatCode>General</c:formatCode>
                <c:ptCount val="5"/>
                <c:pt idx="0">
                  <c:v>54592</c:v>
                </c:pt>
                <c:pt idx="1">
                  <c:v>757</c:v>
                </c:pt>
                <c:pt idx="2">
                  <c:v>46</c:v>
                </c:pt>
                <c:pt idx="3">
                  <c:v>11</c:v>
                </c:pt>
                <c:pt idx="4">
                  <c:v>5</c:v>
                </c:pt>
              </c:numCache>
            </c:numRef>
          </c:val>
          <c:extLst>
            <c:ext xmlns:c16="http://schemas.microsoft.com/office/drawing/2014/chart" uri="{C3380CC4-5D6E-409C-BE32-E72D297353CC}">
              <c16:uniqueId val="{00000002-D354-4B0B-A85D-93880DF1F034}"/>
            </c:ext>
          </c:extLst>
        </c:ser>
        <c:dLbls>
          <c:showLegendKey val="0"/>
          <c:showVal val="1"/>
          <c:showCatName val="0"/>
          <c:showSerName val="0"/>
          <c:showPercent val="0"/>
          <c:showBubbleSize val="0"/>
        </c:dLbls>
        <c:gapWidth val="150"/>
        <c:shape val="box"/>
        <c:axId val="1000077360"/>
        <c:axId val="1848974384"/>
        <c:axId val="0"/>
      </c:bar3DChart>
      <c:catAx>
        <c:axId val="1000077360"/>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Execution Time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848974384"/>
        <c:crosses val="autoZero"/>
        <c:auto val="1"/>
        <c:lblAlgn val="ctr"/>
        <c:lblOffset val="100"/>
        <c:noMultiLvlLbl val="0"/>
      </c:catAx>
      <c:valAx>
        <c:axId val="1848974384"/>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Test count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00077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sz="1600" b="1" dirty="0"/>
              <a:t>L1 tests by execution time</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3"/>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B0A2-459D-9606-78C93B13A43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'L1-New'!$N$5:$N$9</c:f>
              <c:strCache>
                <c:ptCount val="5"/>
                <c:pt idx="0">
                  <c:v>&lt; 2 sec</c:v>
                </c:pt>
                <c:pt idx="1">
                  <c:v>2-4 sec</c:v>
                </c:pt>
                <c:pt idx="2">
                  <c:v>4-6 sec</c:v>
                </c:pt>
                <c:pt idx="3">
                  <c:v>6-8 sec</c:v>
                </c:pt>
                <c:pt idx="4">
                  <c:v>&gt; 8 sec</c:v>
                </c:pt>
              </c:strCache>
            </c:strRef>
          </c:cat>
          <c:val>
            <c:numRef>
              <c:f>'L1-New'!$O$5:$O$9</c:f>
              <c:numCache>
                <c:formatCode>General</c:formatCode>
                <c:ptCount val="5"/>
                <c:pt idx="0">
                  <c:v>4609</c:v>
                </c:pt>
                <c:pt idx="1">
                  <c:v>29</c:v>
                </c:pt>
                <c:pt idx="2">
                  <c:v>3</c:v>
                </c:pt>
                <c:pt idx="3">
                  <c:v>2</c:v>
                </c:pt>
                <c:pt idx="4">
                  <c:v>4</c:v>
                </c:pt>
              </c:numCache>
            </c:numRef>
          </c:val>
          <c:extLst>
            <c:ext xmlns:c16="http://schemas.microsoft.com/office/drawing/2014/chart" uri="{C3380CC4-5D6E-409C-BE32-E72D297353CC}">
              <c16:uniqueId val="{00000000-B0A2-459D-9606-78C93B13A437}"/>
            </c:ext>
          </c:extLst>
        </c:ser>
        <c:dLbls>
          <c:showLegendKey val="0"/>
          <c:showVal val="1"/>
          <c:showCatName val="0"/>
          <c:showSerName val="0"/>
          <c:showPercent val="0"/>
          <c:showBubbleSize val="0"/>
        </c:dLbls>
        <c:gapWidth val="150"/>
        <c:shape val="box"/>
        <c:axId val="1001477328"/>
        <c:axId val="910645984"/>
        <c:axId val="0"/>
      </c:bar3DChart>
      <c:catAx>
        <c:axId val="100147732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Execution Time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910645984"/>
        <c:crosses val="autoZero"/>
        <c:auto val="1"/>
        <c:lblAlgn val="ctr"/>
        <c:lblOffset val="100"/>
        <c:noMultiLvlLbl val="0"/>
      </c:catAx>
      <c:valAx>
        <c:axId val="910645984"/>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Test count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01477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sz="1600" b="1" dirty="0"/>
              <a:t>L0 Assemblies' Average Time chart</a:t>
            </a:r>
          </a:p>
        </c:rich>
      </c:tx>
      <c:layout>
        <c:manualLayout>
          <c:xMode val="edge"/>
          <c:yMode val="edge"/>
          <c:x val="0.24624758428172644"/>
          <c:y val="2.1571390371417865E-2"/>
        </c:manualLayout>
      </c:layout>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2724930212583214E-2"/>
          <c:y val="0.15011703129318407"/>
          <c:w val="0.94141485194701335"/>
          <c:h val="0.57250357964295695"/>
        </c:manualLayout>
      </c:layout>
      <c:bar3DChart>
        <c:barDir val="col"/>
        <c:grouping val="clustered"/>
        <c:varyColors val="0"/>
        <c:ser>
          <c:idx val="0"/>
          <c:order val="0"/>
          <c:spPr>
            <a:solidFill>
              <a:schemeClr val="accent3"/>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1349-4E17-9B70-1EB5C35773A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'L0-9.14'!$N$7:$N$11</c:f>
              <c:strCache>
                <c:ptCount val="5"/>
                <c:pt idx="0">
                  <c:v>&lt; 60</c:v>
                </c:pt>
                <c:pt idx="1">
                  <c:v>60-180</c:v>
                </c:pt>
                <c:pt idx="2">
                  <c:v>180-420</c:v>
                </c:pt>
                <c:pt idx="3">
                  <c:v>420-900</c:v>
                </c:pt>
                <c:pt idx="4">
                  <c:v>&gt; 900 </c:v>
                </c:pt>
              </c:strCache>
            </c:strRef>
          </c:cat>
          <c:val>
            <c:numRef>
              <c:f>'L0-9.14'!$O$7:$O$11</c:f>
              <c:numCache>
                <c:formatCode>General</c:formatCode>
                <c:ptCount val="5"/>
                <c:pt idx="0">
                  <c:v>74</c:v>
                </c:pt>
                <c:pt idx="1">
                  <c:v>160</c:v>
                </c:pt>
                <c:pt idx="2">
                  <c:v>97</c:v>
                </c:pt>
                <c:pt idx="3">
                  <c:v>47</c:v>
                </c:pt>
                <c:pt idx="4">
                  <c:v>35</c:v>
                </c:pt>
              </c:numCache>
            </c:numRef>
          </c:val>
          <c:extLst>
            <c:ext xmlns:c16="http://schemas.microsoft.com/office/drawing/2014/chart" uri="{C3380CC4-5D6E-409C-BE32-E72D297353CC}">
              <c16:uniqueId val="{00000000-1349-4E17-9B70-1EB5C35773AB}"/>
            </c:ext>
          </c:extLst>
        </c:ser>
        <c:dLbls>
          <c:showLegendKey val="0"/>
          <c:showVal val="1"/>
          <c:showCatName val="0"/>
          <c:showSerName val="0"/>
          <c:showPercent val="0"/>
          <c:showBubbleSize val="0"/>
        </c:dLbls>
        <c:gapWidth val="150"/>
        <c:shape val="box"/>
        <c:axId val="1910882304"/>
        <c:axId val="1902113744"/>
        <c:axId val="0"/>
      </c:bar3DChart>
      <c:catAx>
        <c:axId val="191088230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AVERAGE TIME (in milliseconds)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902113744"/>
        <c:crosses val="autoZero"/>
        <c:auto val="1"/>
        <c:lblAlgn val="ctr"/>
        <c:lblOffset val="100"/>
        <c:noMultiLvlLbl val="0"/>
      </c:catAx>
      <c:valAx>
        <c:axId val="1902113744"/>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Assembly</a:t>
                </a:r>
                <a:r>
                  <a:rPr lang="en-US" baseline="0" dirty="0"/>
                  <a:t> count</a:t>
                </a:r>
                <a:endParaRPr lang="en-US"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910882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sz="1600" b="1" dirty="0"/>
              <a:t>L1 Assemblies' Average Time chart</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9244852619536026E-2"/>
          <c:y val="0.17736446458912086"/>
          <c:w val="0.98075514738046399"/>
          <c:h val="0.54769766215743931"/>
        </c:manualLayout>
      </c:layout>
      <c:bar3DChart>
        <c:barDir val="col"/>
        <c:grouping val="clustered"/>
        <c:varyColors val="0"/>
        <c:ser>
          <c:idx val="0"/>
          <c:order val="0"/>
          <c:spPr>
            <a:solidFill>
              <a:schemeClr val="accent3"/>
            </a:solidFill>
            <a:ln>
              <a:noFill/>
            </a:ln>
            <a:effectLst/>
            <a:sp3d/>
          </c:spPr>
          <c:invertIfNegative val="0"/>
          <c:dPt>
            <c:idx val="0"/>
            <c:invertIfNegative val="0"/>
            <c:bubble3D val="0"/>
            <c:spPr>
              <a:solidFill>
                <a:schemeClr val="accent1"/>
              </a:solidFill>
              <a:ln>
                <a:noFill/>
              </a:ln>
              <a:effectLst/>
              <a:sp3d/>
            </c:spPr>
            <c:extLst>
              <c:ext xmlns:c16="http://schemas.microsoft.com/office/drawing/2014/chart" uri="{C3380CC4-5D6E-409C-BE32-E72D297353CC}">
                <c16:uniqueId val="{00000001-7181-42CC-ABBC-DC62B6EF69C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'L1-9.14'!$L$5:$L$9</c:f>
              <c:strCache>
                <c:ptCount val="5"/>
                <c:pt idx="0">
                  <c:v>&lt; 400ms</c:v>
                </c:pt>
                <c:pt idx="1">
                  <c:v>400-799</c:v>
                </c:pt>
                <c:pt idx="2">
                  <c:v>800-1200</c:v>
                </c:pt>
                <c:pt idx="3">
                  <c:v>1200-1999</c:v>
                </c:pt>
                <c:pt idx="4">
                  <c:v>&gt; 2 sec</c:v>
                </c:pt>
              </c:strCache>
            </c:strRef>
          </c:cat>
          <c:val>
            <c:numRef>
              <c:f>'L1-9.14'!$M$5:$M$9</c:f>
              <c:numCache>
                <c:formatCode>General</c:formatCode>
                <c:ptCount val="5"/>
                <c:pt idx="0">
                  <c:v>14</c:v>
                </c:pt>
                <c:pt idx="1">
                  <c:v>5</c:v>
                </c:pt>
                <c:pt idx="2">
                  <c:v>3</c:v>
                </c:pt>
                <c:pt idx="3">
                  <c:v>5</c:v>
                </c:pt>
                <c:pt idx="4">
                  <c:v>14</c:v>
                </c:pt>
              </c:numCache>
            </c:numRef>
          </c:val>
          <c:extLst>
            <c:ext xmlns:c16="http://schemas.microsoft.com/office/drawing/2014/chart" uri="{C3380CC4-5D6E-409C-BE32-E72D297353CC}">
              <c16:uniqueId val="{00000000-7181-42CC-ABBC-DC62B6EF69C9}"/>
            </c:ext>
          </c:extLst>
        </c:ser>
        <c:dLbls>
          <c:showLegendKey val="0"/>
          <c:showVal val="1"/>
          <c:showCatName val="0"/>
          <c:showSerName val="0"/>
          <c:showPercent val="0"/>
          <c:showBubbleSize val="0"/>
        </c:dLbls>
        <c:gapWidth val="150"/>
        <c:shape val="box"/>
        <c:axId val="1133415776"/>
        <c:axId val="1902151328"/>
        <c:axId val="0"/>
      </c:bar3DChart>
      <c:catAx>
        <c:axId val="1133415776"/>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AVERAGE TIME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902151328"/>
        <c:crosses val="autoZero"/>
        <c:auto val="1"/>
        <c:lblAlgn val="ctr"/>
        <c:lblOffset val="100"/>
        <c:noMultiLvlLbl val="0"/>
      </c:catAx>
      <c:valAx>
        <c:axId val="1902151328"/>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ASSEMBLY COUNT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133415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9858D-E942-4193-873A-D5CB4EEFE342}"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EADD1C82-2310-4769-A8E0-F7ADCCC79DDD}">
      <dgm:prSet/>
      <dgm:spPr/>
      <dgm:t>
        <a:bodyPr/>
        <a:lstStyle/>
        <a:p>
          <a:r>
            <a:rPr lang="en-US" baseline="0" dirty="0"/>
            <a:t>Developers threw code over the wall to test automation engineers </a:t>
          </a:r>
          <a:endParaRPr lang="en-US" dirty="0"/>
        </a:p>
      </dgm:t>
    </dgm:pt>
    <dgm:pt modelId="{472FC65A-582E-497D-9B9E-D24061D25296}" type="parTrans" cxnId="{56138FAB-9BE6-4EC6-9083-1125412AB839}">
      <dgm:prSet/>
      <dgm:spPr/>
      <dgm:t>
        <a:bodyPr/>
        <a:lstStyle/>
        <a:p>
          <a:endParaRPr lang="en-US"/>
        </a:p>
      </dgm:t>
    </dgm:pt>
    <dgm:pt modelId="{FF13BC30-2DE5-41CA-BC7E-D17675FF0404}" type="sibTrans" cxnId="{56138FAB-9BE6-4EC6-9083-1125412AB839}">
      <dgm:prSet/>
      <dgm:spPr/>
      <dgm:t>
        <a:bodyPr/>
        <a:lstStyle/>
        <a:p>
          <a:endParaRPr lang="en-US"/>
        </a:p>
      </dgm:t>
    </dgm:pt>
    <dgm:pt modelId="{5A6BC1C1-6F89-44AE-9CC5-3EA998612F1D}">
      <dgm:prSet/>
      <dgm:spPr/>
      <dgm:t>
        <a:bodyPr/>
        <a:lstStyle/>
        <a:p>
          <a:r>
            <a:rPr lang="en-US" baseline="0" dirty="0"/>
            <a:t>Test automation engineers threw test automation over the wall to testers</a:t>
          </a:r>
          <a:endParaRPr lang="en-US" dirty="0"/>
        </a:p>
      </dgm:t>
    </dgm:pt>
    <dgm:pt modelId="{DC0FD7B0-0CF0-4808-96D5-375E6B7C6184}" type="parTrans" cxnId="{444F5EF1-A3C2-48CB-9324-ACF72BF41D5C}">
      <dgm:prSet/>
      <dgm:spPr/>
      <dgm:t>
        <a:bodyPr/>
        <a:lstStyle/>
        <a:p>
          <a:endParaRPr lang="en-US"/>
        </a:p>
      </dgm:t>
    </dgm:pt>
    <dgm:pt modelId="{B37C4EBF-93AF-43D3-BFE9-8CAAAB655657}" type="sibTrans" cxnId="{444F5EF1-A3C2-48CB-9324-ACF72BF41D5C}">
      <dgm:prSet/>
      <dgm:spPr/>
      <dgm:t>
        <a:bodyPr/>
        <a:lstStyle/>
        <a:p>
          <a:endParaRPr lang="en-US"/>
        </a:p>
      </dgm:t>
    </dgm:pt>
    <dgm:pt modelId="{30576782-79A4-4842-8097-CE2B5DFBBA9C}">
      <dgm:prSet/>
      <dgm:spPr/>
      <dgm:t>
        <a:bodyPr/>
        <a:lstStyle/>
        <a:p>
          <a:r>
            <a:rPr lang="en-US" baseline="0" dirty="0"/>
            <a:t>Outsourced testing as a functional silo to vendors</a:t>
          </a:r>
        </a:p>
      </dgm:t>
    </dgm:pt>
    <dgm:pt modelId="{EF82B9B5-CE35-434C-B3C2-3EDCB02FA8ED}" type="parTrans" cxnId="{8106B6F7-E4A3-46FA-9399-B273A5113E12}">
      <dgm:prSet/>
      <dgm:spPr/>
      <dgm:t>
        <a:bodyPr/>
        <a:lstStyle/>
        <a:p>
          <a:endParaRPr lang="en-US"/>
        </a:p>
      </dgm:t>
    </dgm:pt>
    <dgm:pt modelId="{32C2DF62-3B79-4242-B865-B5BC8D09D9AD}" type="sibTrans" cxnId="{8106B6F7-E4A3-46FA-9399-B273A5113E12}">
      <dgm:prSet/>
      <dgm:spPr/>
      <dgm:t>
        <a:bodyPr/>
        <a:lstStyle/>
        <a:p>
          <a:endParaRPr lang="en-US"/>
        </a:p>
      </dgm:t>
    </dgm:pt>
    <dgm:pt modelId="{BCE87E13-3FEF-4B37-A64D-FD15ECC8A980}">
      <dgm:prSet/>
      <dgm:spPr/>
      <dgm:t>
        <a:bodyPr/>
        <a:lstStyle/>
        <a:p>
          <a:r>
            <a:rPr lang="en-US" baseline="0" dirty="0"/>
            <a:t>Split career tracks for devs and testers</a:t>
          </a:r>
          <a:endParaRPr lang="en-US" dirty="0"/>
        </a:p>
      </dgm:t>
    </dgm:pt>
    <dgm:pt modelId="{809CD1CD-B4D4-40FB-BEFC-4C05F617E419}" type="parTrans" cxnId="{FAF95E7B-0ADA-4C17-A255-00A5D18DAE0A}">
      <dgm:prSet/>
      <dgm:spPr/>
      <dgm:t>
        <a:bodyPr/>
        <a:lstStyle/>
        <a:p>
          <a:endParaRPr lang="en-US"/>
        </a:p>
      </dgm:t>
    </dgm:pt>
    <dgm:pt modelId="{2CDFE2B2-9629-4B39-9E52-E054AD21336F}" type="sibTrans" cxnId="{FAF95E7B-0ADA-4C17-A255-00A5D18DAE0A}">
      <dgm:prSet/>
      <dgm:spPr/>
      <dgm:t>
        <a:bodyPr/>
        <a:lstStyle/>
        <a:p>
          <a:endParaRPr lang="en-US"/>
        </a:p>
      </dgm:t>
    </dgm:pt>
    <dgm:pt modelId="{D7ABE85A-D3EA-402B-830C-3928407489AA}">
      <dgm:prSet/>
      <dgm:spPr/>
      <dgm:t>
        <a:bodyPr/>
        <a:lstStyle/>
        <a:p>
          <a:r>
            <a:rPr lang="en-US" baseline="0" dirty="0"/>
            <a:t>Maintained test automation outside the code base</a:t>
          </a:r>
          <a:endParaRPr lang="en-US" dirty="0"/>
        </a:p>
      </dgm:t>
    </dgm:pt>
    <dgm:pt modelId="{CC8338D3-A1CE-4100-995F-8B3E2413CD7A}" type="parTrans" cxnId="{7ADBBC6E-8682-4BEE-A658-E56306973E32}">
      <dgm:prSet/>
      <dgm:spPr/>
      <dgm:t>
        <a:bodyPr/>
        <a:lstStyle/>
        <a:p>
          <a:endParaRPr lang="en-US"/>
        </a:p>
      </dgm:t>
    </dgm:pt>
    <dgm:pt modelId="{9591573A-7160-4DE5-A122-C090FEC5C0E4}" type="sibTrans" cxnId="{7ADBBC6E-8682-4BEE-A658-E56306973E32}">
      <dgm:prSet/>
      <dgm:spPr/>
      <dgm:t>
        <a:bodyPr/>
        <a:lstStyle/>
        <a:p>
          <a:endParaRPr lang="en-US"/>
        </a:p>
      </dgm:t>
    </dgm:pt>
    <dgm:pt modelId="{C4CC94FC-6A8F-4995-8CDB-9FA6D041D6FC}">
      <dgm:prSet/>
      <dgm:spPr/>
      <dgm:t>
        <a:bodyPr/>
        <a:lstStyle/>
        <a:p>
          <a:r>
            <a:rPr lang="en-US" baseline="0" dirty="0"/>
            <a:t>Relied on long-running, complex tests through the UI</a:t>
          </a:r>
          <a:endParaRPr lang="en-US" dirty="0"/>
        </a:p>
      </dgm:t>
    </dgm:pt>
    <dgm:pt modelId="{68796C86-656D-4297-B49F-88995E3370F3}" type="parTrans" cxnId="{E7B2713F-FF28-4B64-AB08-890D0EC2D590}">
      <dgm:prSet/>
      <dgm:spPr/>
      <dgm:t>
        <a:bodyPr/>
        <a:lstStyle/>
        <a:p>
          <a:endParaRPr lang="en-US"/>
        </a:p>
      </dgm:t>
    </dgm:pt>
    <dgm:pt modelId="{FAF11542-072C-4B65-9856-C14B0A95268A}" type="sibTrans" cxnId="{E7B2713F-FF28-4B64-AB08-890D0EC2D590}">
      <dgm:prSet/>
      <dgm:spPr/>
      <dgm:t>
        <a:bodyPr/>
        <a:lstStyle/>
        <a:p>
          <a:endParaRPr lang="en-US"/>
        </a:p>
      </dgm:t>
    </dgm:pt>
    <dgm:pt modelId="{00BCF124-75ED-45BD-AFD0-2C463D32F85C}" type="pres">
      <dgm:prSet presAssocID="{AD99858D-E942-4193-873A-D5CB4EEFE342}" presName="diagram" presStyleCnt="0">
        <dgm:presLayoutVars>
          <dgm:dir/>
          <dgm:resizeHandles val="exact"/>
        </dgm:presLayoutVars>
      </dgm:prSet>
      <dgm:spPr/>
    </dgm:pt>
    <dgm:pt modelId="{75D99C1E-8948-432A-8C69-2304C2502FD3}" type="pres">
      <dgm:prSet presAssocID="{EADD1C82-2310-4769-A8E0-F7ADCCC79DDD}" presName="node" presStyleLbl="node1" presStyleIdx="0" presStyleCnt="6">
        <dgm:presLayoutVars>
          <dgm:bulletEnabled val="1"/>
        </dgm:presLayoutVars>
      </dgm:prSet>
      <dgm:spPr/>
    </dgm:pt>
    <dgm:pt modelId="{B989CF61-7998-4350-BC11-D57FD10146E1}" type="pres">
      <dgm:prSet presAssocID="{FF13BC30-2DE5-41CA-BC7E-D17675FF0404}" presName="sibTrans" presStyleCnt="0"/>
      <dgm:spPr/>
    </dgm:pt>
    <dgm:pt modelId="{55F4891A-28D3-4792-8BDA-E8DB759BC1ED}" type="pres">
      <dgm:prSet presAssocID="{5A6BC1C1-6F89-44AE-9CC5-3EA998612F1D}" presName="node" presStyleLbl="node1" presStyleIdx="1" presStyleCnt="6">
        <dgm:presLayoutVars>
          <dgm:bulletEnabled val="1"/>
        </dgm:presLayoutVars>
      </dgm:prSet>
      <dgm:spPr/>
    </dgm:pt>
    <dgm:pt modelId="{5902FDEF-A8DF-4D2D-8AE1-9012FD624CB5}" type="pres">
      <dgm:prSet presAssocID="{B37C4EBF-93AF-43D3-BFE9-8CAAAB655657}" presName="sibTrans" presStyleCnt="0"/>
      <dgm:spPr/>
    </dgm:pt>
    <dgm:pt modelId="{55486583-847F-400C-963F-855044D3C248}" type="pres">
      <dgm:prSet presAssocID="{30576782-79A4-4842-8097-CE2B5DFBBA9C}" presName="node" presStyleLbl="node1" presStyleIdx="2" presStyleCnt="6">
        <dgm:presLayoutVars>
          <dgm:bulletEnabled val="1"/>
        </dgm:presLayoutVars>
      </dgm:prSet>
      <dgm:spPr/>
    </dgm:pt>
    <dgm:pt modelId="{CEA8C0A2-FFBD-4991-BBED-CFAECCA0674B}" type="pres">
      <dgm:prSet presAssocID="{32C2DF62-3B79-4242-B865-B5BC8D09D9AD}" presName="sibTrans" presStyleCnt="0"/>
      <dgm:spPr/>
    </dgm:pt>
    <dgm:pt modelId="{37BDABE3-C19D-4961-ADA2-75B52BF7D57B}" type="pres">
      <dgm:prSet presAssocID="{BCE87E13-3FEF-4B37-A64D-FD15ECC8A980}" presName="node" presStyleLbl="node1" presStyleIdx="3" presStyleCnt="6">
        <dgm:presLayoutVars>
          <dgm:bulletEnabled val="1"/>
        </dgm:presLayoutVars>
      </dgm:prSet>
      <dgm:spPr/>
    </dgm:pt>
    <dgm:pt modelId="{88E52F35-29B1-4A90-80DF-F823E62FB798}" type="pres">
      <dgm:prSet presAssocID="{2CDFE2B2-9629-4B39-9E52-E054AD21336F}" presName="sibTrans" presStyleCnt="0"/>
      <dgm:spPr/>
    </dgm:pt>
    <dgm:pt modelId="{B307C665-8492-4CC0-8ACE-99790B9EE9EA}" type="pres">
      <dgm:prSet presAssocID="{D7ABE85A-D3EA-402B-830C-3928407489AA}" presName="node" presStyleLbl="node1" presStyleIdx="4" presStyleCnt="6">
        <dgm:presLayoutVars>
          <dgm:bulletEnabled val="1"/>
        </dgm:presLayoutVars>
      </dgm:prSet>
      <dgm:spPr/>
    </dgm:pt>
    <dgm:pt modelId="{54BE2DA7-7C63-4355-BEF0-B934384FB9F7}" type="pres">
      <dgm:prSet presAssocID="{9591573A-7160-4DE5-A122-C090FEC5C0E4}" presName="sibTrans" presStyleCnt="0"/>
      <dgm:spPr/>
    </dgm:pt>
    <dgm:pt modelId="{2D066F2D-510A-45A7-AAD6-D5E60D134FC1}" type="pres">
      <dgm:prSet presAssocID="{C4CC94FC-6A8F-4995-8CDB-9FA6D041D6FC}" presName="node" presStyleLbl="node1" presStyleIdx="5" presStyleCnt="6">
        <dgm:presLayoutVars>
          <dgm:bulletEnabled val="1"/>
        </dgm:presLayoutVars>
      </dgm:prSet>
      <dgm:spPr/>
    </dgm:pt>
  </dgm:ptLst>
  <dgm:cxnLst>
    <dgm:cxn modelId="{F4068A0D-0F79-45BC-A789-276B805D2A25}" type="presOf" srcId="{D7ABE85A-D3EA-402B-830C-3928407489AA}" destId="{B307C665-8492-4CC0-8ACE-99790B9EE9EA}" srcOrd="0" destOrd="0" presId="urn:microsoft.com/office/officeart/2005/8/layout/default"/>
    <dgm:cxn modelId="{BE4FBA0E-8BF9-43E4-8524-FE8ABB0B7B57}" type="presOf" srcId="{BCE87E13-3FEF-4B37-A64D-FD15ECC8A980}" destId="{37BDABE3-C19D-4961-ADA2-75B52BF7D57B}" srcOrd="0" destOrd="0" presId="urn:microsoft.com/office/officeart/2005/8/layout/default"/>
    <dgm:cxn modelId="{E7B2713F-FF28-4B64-AB08-890D0EC2D590}" srcId="{AD99858D-E942-4193-873A-D5CB4EEFE342}" destId="{C4CC94FC-6A8F-4995-8CDB-9FA6D041D6FC}" srcOrd="5" destOrd="0" parTransId="{68796C86-656D-4297-B49F-88995E3370F3}" sibTransId="{FAF11542-072C-4B65-9856-C14B0A95268A}"/>
    <dgm:cxn modelId="{B0B0DA41-BC94-47FD-A5F8-1ED172905A6F}" type="presOf" srcId="{5A6BC1C1-6F89-44AE-9CC5-3EA998612F1D}" destId="{55F4891A-28D3-4792-8BDA-E8DB759BC1ED}" srcOrd="0" destOrd="0" presId="urn:microsoft.com/office/officeart/2005/8/layout/default"/>
    <dgm:cxn modelId="{95AA3E65-BBD2-4EEB-A8CB-E14070843634}" type="presOf" srcId="{EADD1C82-2310-4769-A8E0-F7ADCCC79DDD}" destId="{75D99C1E-8948-432A-8C69-2304C2502FD3}" srcOrd="0" destOrd="0" presId="urn:microsoft.com/office/officeart/2005/8/layout/default"/>
    <dgm:cxn modelId="{7ADBBC6E-8682-4BEE-A658-E56306973E32}" srcId="{AD99858D-E942-4193-873A-D5CB4EEFE342}" destId="{D7ABE85A-D3EA-402B-830C-3928407489AA}" srcOrd="4" destOrd="0" parTransId="{CC8338D3-A1CE-4100-995F-8B3E2413CD7A}" sibTransId="{9591573A-7160-4DE5-A122-C090FEC5C0E4}"/>
    <dgm:cxn modelId="{FAF95E7B-0ADA-4C17-A255-00A5D18DAE0A}" srcId="{AD99858D-E942-4193-873A-D5CB4EEFE342}" destId="{BCE87E13-3FEF-4B37-A64D-FD15ECC8A980}" srcOrd="3" destOrd="0" parTransId="{809CD1CD-B4D4-40FB-BEFC-4C05F617E419}" sibTransId="{2CDFE2B2-9629-4B39-9E52-E054AD21336F}"/>
    <dgm:cxn modelId="{56138FAB-9BE6-4EC6-9083-1125412AB839}" srcId="{AD99858D-E942-4193-873A-D5CB4EEFE342}" destId="{EADD1C82-2310-4769-A8E0-F7ADCCC79DDD}" srcOrd="0" destOrd="0" parTransId="{472FC65A-582E-497D-9B9E-D24061D25296}" sibTransId="{FF13BC30-2DE5-41CA-BC7E-D17675FF0404}"/>
    <dgm:cxn modelId="{C558F6B9-29AB-4035-AE75-207B3AB6EB30}" type="presOf" srcId="{AD99858D-E942-4193-873A-D5CB4EEFE342}" destId="{00BCF124-75ED-45BD-AFD0-2C463D32F85C}" srcOrd="0" destOrd="0" presId="urn:microsoft.com/office/officeart/2005/8/layout/default"/>
    <dgm:cxn modelId="{D04E29E8-630D-4500-8212-20C3F04E8EF4}" type="presOf" srcId="{C4CC94FC-6A8F-4995-8CDB-9FA6D041D6FC}" destId="{2D066F2D-510A-45A7-AAD6-D5E60D134FC1}" srcOrd="0" destOrd="0" presId="urn:microsoft.com/office/officeart/2005/8/layout/default"/>
    <dgm:cxn modelId="{43F284ED-3A43-45B8-998D-C89F35F8FCB3}" type="presOf" srcId="{30576782-79A4-4842-8097-CE2B5DFBBA9C}" destId="{55486583-847F-400C-963F-855044D3C248}" srcOrd="0" destOrd="0" presId="urn:microsoft.com/office/officeart/2005/8/layout/default"/>
    <dgm:cxn modelId="{444F5EF1-A3C2-48CB-9324-ACF72BF41D5C}" srcId="{AD99858D-E942-4193-873A-D5CB4EEFE342}" destId="{5A6BC1C1-6F89-44AE-9CC5-3EA998612F1D}" srcOrd="1" destOrd="0" parTransId="{DC0FD7B0-0CF0-4808-96D5-375E6B7C6184}" sibTransId="{B37C4EBF-93AF-43D3-BFE9-8CAAAB655657}"/>
    <dgm:cxn modelId="{8106B6F7-E4A3-46FA-9399-B273A5113E12}" srcId="{AD99858D-E942-4193-873A-D5CB4EEFE342}" destId="{30576782-79A4-4842-8097-CE2B5DFBBA9C}" srcOrd="2" destOrd="0" parTransId="{EF82B9B5-CE35-434C-B3C2-3EDCB02FA8ED}" sibTransId="{32C2DF62-3B79-4242-B865-B5BC8D09D9AD}"/>
    <dgm:cxn modelId="{9AF824F4-2735-4937-ACE6-99A47F609B09}" type="presParOf" srcId="{00BCF124-75ED-45BD-AFD0-2C463D32F85C}" destId="{75D99C1E-8948-432A-8C69-2304C2502FD3}" srcOrd="0" destOrd="0" presId="urn:microsoft.com/office/officeart/2005/8/layout/default"/>
    <dgm:cxn modelId="{CC6C608B-4675-4B2E-874A-F94063B2A6E4}" type="presParOf" srcId="{00BCF124-75ED-45BD-AFD0-2C463D32F85C}" destId="{B989CF61-7998-4350-BC11-D57FD10146E1}" srcOrd="1" destOrd="0" presId="urn:microsoft.com/office/officeart/2005/8/layout/default"/>
    <dgm:cxn modelId="{6E8E09F8-F314-4352-96E3-9C4DE3A13D12}" type="presParOf" srcId="{00BCF124-75ED-45BD-AFD0-2C463D32F85C}" destId="{55F4891A-28D3-4792-8BDA-E8DB759BC1ED}" srcOrd="2" destOrd="0" presId="urn:microsoft.com/office/officeart/2005/8/layout/default"/>
    <dgm:cxn modelId="{4637F868-1E78-47CC-B16E-1D8A75CB7751}" type="presParOf" srcId="{00BCF124-75ED-45BD-AFD0-2C463D32F85C}" destId="{5902FDEF-A8DF-4D2D-8AE1-9012FD624CB5}" srcOrd="3" destOrd="0" presId="urn:microsoft.com/office/officeart/2005/8/layout/default"/>
    <dgm:cxn modelId="{A566F794-837B-42D0-9C9F-FC77248A9E8D}" type="presParOf" srcId="{00BCF124-75ED-45BD-AFD0-2C463D32F85C}" destId="{55486583-847F-400C-963F-855044D3C248}" srcOrd="4" destOrd="0" presId="urn:microsoft.com/office/officeart/2005/8/layout/default"/>
    <dgm:cxn modelId="{69E54F35-3DF2-4AE2-B75E-9286662DA49B}" type="presParOf" srcId="{00BCF124-75ED-45BD-AFD0-2C463D32F85C}" destId="{CEA8C0A2-FFBD-4991-BBED-CFAECCA0674B}" srcOrd="5" destOrd="0" presId="urn:microsoft.com/office/officeart/2005/8/layout/default"/>
    <dgm:cxn modelId="{48A8F92D-A67D-48AA-B708-43D399A9CC5E}" type="presParOf" srcId="{00BCF124-75ED-45BD-AFD0-2C463D32F85C}" destId="{37BDABE3-C19D-4961-ADA2-75B52BF7D57B}" srcOrd="6" destOrd="0" presId="urn:microsoft.com/office/officeart/2005/8/layout/default"/>
    <dgm:cxn modelId="{56524DE3-AE94-46EB-8A53-6D049115D611}" type="presParOf" srcId="{00BCF124-75ED-45BD-AFD0-2C463D32F85C}" destId="{88E52F35-29B1-4A90-80DF-F823E62FB798}" srcOrd="7" destOrd="0" presId="urn:microsoft.com/office/officeart/2005/8/layout/default"/>
    <dgm:cxn modelId="{7A8172FC-A0D7-4F90-9B23-D00A656ACABB}" type="presParOf" srcId="{00BCF124-75ED-45BD-AFD0-2C463D32F85C}" destId="{B307C665-8492-4CC0-8ACE-99790B9EE9EA}" srcOrd="8" destOrd="0" presId="urn:microsoft.com/office/officeart/2005/8/layout/default"/>
    <dgm:cxn modelId="{05A45E31-B7DB-4E22-90EF-0C05BC9A2926}" type="presParOf" srcId="{00BCF124-75ED-45BD-AFD0-2C463D32F85C}" destId="{54BE2DA7-7C63-4355-BEF0-B934384FB9F7}" srcOrd="9" destOrd="0" presId="urn:microsoft.com/office/officeart/2005/8/layout/default"/>
    <dgm:cxn modelId="{3536BBBA-F138-454B-A1A5-4A60722AE6A8}" type="presParOf" srcId="{00BCF124-75ED-45BD-AFD0-2C463D32F85C}" destId="{2D066F2D-510A-45A7-AAD6-D5E60D134FC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0E403-A12D-42F2-ADEC-028C5410435D}" type="doc">
      <dgm:prSet loTypeId="urn:microsoft.com/office/officeart/2005/8/layout/pyramid3" loCatId="pyramid" qsTypeId="urn:microsoft.com/office/officeart/2005/8/quickstyle/simple1" qsCatId="simple" csTypeId="urn:microsoft.com/office/officeart/2005/8/colors/accent1_2" csCatId="accent1" phldr="1"/>
      <dgm:spPr/>
    </dgm:pt>
    <dgm:pt modelId="{01BD96C9-0245-49DF-830D-DE3F73587F38}">
      <dgm:prSet phldrT="[Text]" custT="1"/>
      <dgm:spPr>
        <a:solidFill>
          <a:schemeClr val="accent4">
            <a:lumMod val="20000"/>
            <a:lumOff val="80000"/>
          </a:schemeClr>
        </a:solidFill>
      </dgm:spPr>
      <dgm:t>
        <a:bodyPr lIns="0" rIns="0"/>
        <a:lstStyle/>
        <a:p>
          <a:r>
            <a:rPr lang="en-US" sz="2000" dirty="0"/>
            <a:t>In-memory unit tests with no  dependencies</a:t>
          </a:r>
        </a:p>
      </dgm:t>
    </dgm:pt>
    <dgm:pt modelId="{7F92ADEF-2481-436C-9D6B-F6FAA2DB3E2C}" type="parTrans" cxnId="{39F105F8-0E67-48B6-B56F-A1A0525CA227}">
      <dgm:prSet/>
      <dgm:spPr/>
      <dgm:t>
        <a:bodyPr/>
        <a:lstStyle/>
        <a:p>
          <a:endParaRPr lang="en-US" sz="2000"/>
        </a:p>
      </dgm:t>
    </dgm:pt>
    <dgm:pt modelId="{0830CF32-341E-4D2D-A692-662A7B0FC3AB}" type="sibTrans" cxnId="{39F105F8-0E67-48B6-B56F-A1A0525CA227}">
      <dgm:prSet/>
      <dgm:spPr/>
      <dgm:t>
        <a:bodyPr/>
        <a:lstStyle/>
        <a:p>
          <a:endParaRPr lang="en-US" sz="2000"/>
        </a:p>
      </dgm:t>
    </dgm:pt>
    <dgm:pt modelId="{D5FC5518-0763-4077-9273-7A324E78DADB}">
      <dgm:prSet phldrT="[Text]" custT="1"/>
      <dgm:spPr>
        <a:solidFill>
          <a:schemeClr val="accent4">
            <a:lumMod val="40000"/>
            <a:lumOff val="60000"/>
          </a:schemeClr>
        </a:solidFill>
      </dgm:spPr>
      <dgm:t>
        <a:bodyPr/>
        <a:lstStyle/>
        <a:p>
          <a:r>
            <a:rPr lang="en-US" sz="2000" dirty="0"/>
            <a:t>Unit tests with dependencies e.g. SQL</a:t>
          </a:r>
        </a:p>
      </dgm:t>
    </dgm:pt>
    <dgm:pt modelId="{E1C914C1-1443-4949-9A33-840353BB070F}" type="parTrans" cxnId="{DF43B0C9-A2A9-4CF4-9A9E-88B9A31198B9}">
      <dgm:prSet/>
      <dgm:spPr/>
      <dgm:t>
        <a:bodyPr/>
        <a:lstStyle/>
        <a:p>
          <a:endParaRPr lang="en-US" sz="2000"/>
        </a:p>
      </dgm:t>
    </dgm:pt>
    <dgm:pt modelId="{6D9560F9-8878-46C1-986E-78CAE2B0DB43}" type="sibTrans" cxnId="{DF43B0C9-A2A9-4CF4-9A9E-88B9A31198B9}">
      <dgm:prSet/>
      <dgm:spPr/>
      <dgm:t>
        <a:bodyPr/>
        <a:lstStyle/>
        <a:p>
          <a:endParaRPr lang="en-US" sz="2000"/>
        </a:p>
      </dgm:t>
    </dgm:pt>
    <dgm:pt modelId="{3E9DF5A8-E284-4ABF-B0BB-77D3ADB8576E}">
      <dgm:prSet phldrT="[Text]" custT="1"/>
      <dgm:spPr>
        <a:solidFill>
          <a:schemeClr val="accent4">
            <a:lumMod val="60000"/>
            <a:lumOff val="40000"/>
          </a:schemeClr>
        </a:solidFill>
      </dgm:spPr>
      <dgm:t>
        <a:bodyPr/>
        <a:lstStyle/>
        <a:p>
          <a:r>
            <a:rPr lang="en-US" sz="2000" dirty="0"/>
            <a:t>Functional tests against APIs</a:t>
          </a:r>
        </a:p>
      </dgm:t>
    </dgm:pt>
    <dgm:pt modelId="{0AA0C926-B904-4C39-B53B-4E57C77A5903}" type="parTrans" cxnId="{ADFD0D0C-5072-45BB-A578-E044CFCEB792}">
      <dgm:prSet/>
      <dgm:spPr/>
      <dgm:t>
        <a:bodyPr/>
        <a:lstStyle/>
        <a:p>
          <a:endParaRPr lang="en-US" sz="2000"/>
        </a:p>
      </dgm:t>
    </dgm:pt>
    <dgm:pt modelId="{AAB56BF2-56A7-425E-A2E4-CEE52FE45508}" type="sibTrans" cxnId="{ADFD0D0C-5072-45BB-A578-E044CFCEB792}">
      <dgm:prSet/>
      <dgm:spPr/>
      <dgm:t>
        <a:bodyPr/>
        <a:lstStyle/>
        <a:p>
          <a:endParaRPr lang="en-US" sz="2000"/>
        </a:p>
      </dgm:t>
    </dgm:pt>
    <dgm:pt modelId="{A91D90FA-F3EA-4FA3-9B81-F763F6988A48}">
      <dgm:prSet phldrT="[Text]" custT="1"/>
      <dgm:spPr/>
      <dgm:t>
        <a:bodyPr bIns="548640"/>
        <a:lstStyle/>
        <a:p>
          <a:r>
            <a:rPr lang="en-US" sz="2000" dirty="0"/>
            <a:t>PROD</a:t>
          </a:r>
        </a:p>
      </dgm:t>
    </dgm:pt>
    <dgm:pt modelId="{C7A7CA98-2E4E-4E3B-B875-5FDB6C093CF1}" type="parTrans" cxnId="{99BDCB8A-4006-4CF8-92DC-C62AB72027E5}">
      <dgm:prSet/>
      <dgm:spPr/>
      <dgm:t>
        <a:bodyPr/>
        <a:lstStyle/>
        <a:p>
          <a:endParaRPr lang="en-US" sz="2000"/>
        </a:p>
      </dgm:t>
    </dgm:pt>
    <dgm:pt modelId="{3A79351C-72FE-42DF-8F0C-783144B92C08}" type="sibTrans" cxnId="{99BDCB8A-4006-4CF8-92DC-C62AB72027E5}">
      <dgm:prSet/>
      <dgm:spPr/>
      <dgm:t>
        <a:bodyPr/>
        <a:lstStyle/>
        <a:p>
          <a:endParaRPr lang="en-US" sz="2000"/>
        </a:p>
      </dgm:t>
    </dgm:pt>
    <dgm:pt modelId="{309ECB59-C7C5-4F55-9098-B862838F5F78}" type="pres">
      <dgm:prSet presAssocID="{4E30E403-A12D-42F2-ADEC-028C5410435D}" presName="Name0" presStyleCnt="0">
        <dgm:presLayoutVars>
          <dgm:dir/>
          <dgm:animLvl val="lvl"/>
          <dgm:resizeHandles val="exact"/>
        </dgm:presLayoutVars>
      </dgm:prSet>
      <dgm:spPr/>
    </dgm:pt>
    <dgm:pt modelId="{54B5272E-030B-44DE-ADD5-8B85899319C0}" type="pres">
      <dgm:prSet presAssocID="{01BD96C9-0245-49DF-830D-DE3F73587F38}" presName="Name8" presStyleCnt="0"/>
      <dgm:spPr/>
    </dgm:pt>
    <dgm:pt modelId="{2321DE25-0BE4-4072-8FA0-B6EBF99E8B8C}" type="pres">
      <dgm:prSet presAssocID="{01BD96C9-0245-49DF-830D-DE3F73587F38}" presName="level" presStyleLbl="node1" presStyleIdx="0" presStyleCnt="4">
        <dgm:presLayoutVars>
          <dgm:chMax val="1"/>
          <dgm:bulletEnabled val="1"/>
        </dgm:presLayoutVars>
      </dgm:prSet>
      <dgm:spPr/>
    </dgm:pt>
    <dgm:pt modelId="{5EDA804E-7738-4C21-B8DF-12CC6ED4D087}" type="pres">
      <dgm:prSet presAssocID="{01BD96C9-0245-49DF-830D-DE3F73587F38}" presName="levelTx" presStyleLbl="revTx" presStyleIdx="0" presStyleCnt="0">
        <dgm:presLayoutVars>
          <dgm:chMax val="1"/>
          <dgm:bulletEnabled val="1"/>
        </dgm:presLayoutVars>
      </dgm:prSet>
      <dgm:spPr/>
    </dgm:pt>
    <dgm:pt modelId="{F791D730-73CE-427F-9939-F55934695CF6}" type="pres">
      <dgm:prSet presAssocID="{D5FC5518-0763-4077-9273-7A324E78DADB}" presName="Name8" presStyleCnt="0"/>
      <dgm:spPr/>
    </dgm:pt>
    <dgm:pt modelId="{CC412287-56F8-4560-B799-7F9BB22AACD4}" type="pres">
      <dgm:prSet presAssocID="{D5FC5518-0763-4077-9273-7A324E78DADB}" presName="level" presStyleLbl="node1" presStyleIdx="1" presStyleCnt="4">
        <dgm:presLayoutVars>
          <dgm:chMax val="1"/>
          <dgm:bulletEnabled val="1"/>
        </dgm:presLayoutVars>
      </dgm:prSet>
      <dgm:spPr/>
    </dgm:pt>
    <dgm:pt modelId="{5043B4F9-D605-429D-B731-04725918F37D}" type="pres">
      <dgm:prSet presAssocID="{D5FC5518-0763-4077-9273-7A324E78DADB}" presName="levelTx" presStyleLbl="revTx" presStyleIdx="0" presStyleCnt="0">
        <dgm:presLayoutVars>
          <dgm:chMax val="1"/>
          <dgm:bulletEnabled val="1"/>
        </dgm:presLayoutVars>
      </dgm:prSet>
      <dgm:spPr/>
    </dgm:pt>
    <dgm:pt modelId="{BFE85A75-6837-4761-86C7-16DA3AEE1644}" type="pres">
      <dgm:prSet presAssocID="{3E9DF5A8-E284-4ABF-B0BB-77D3ADB8576E}" presName="Name8" presStyleCnt="0"/>
      <dgm:spPr/>
    </dgm:pt>
    <dgm:pt modelId="{50DD84C6-6078-4F72-9E46-7F3B13BA7413}" type="pres">
      <dgm:prSet presAssocID="{3E9DF5A8-E284-4ABF-B0BB-77D3ADB8576E}" presName="level" presStyleLbl="node1" presStyleIdx="2" presStyleCnt="4">
        <dgm:presLayoutVars>
          <dgm:chMax val="1"/>
          <dgm:bulletEnabled val="1"/>
        </dgm:presLayoutVars>
      </dgm:prSet>
      <dgm:spPr/>
    </dgm:pt>
    <dgm:pt modelId="{15DC00D1-956B-46F6-B4C3-4D4C309CC41B}" type="pres">
      <dgm:prSet presAssocID="{3E9DF5A8-E284-4ABF-B0BB-77D3ADB8576E}" presName="levelTx" presStyleLbl="revTx" presStyleIdx="0" presStyleCnt="0">
        <dgm:presLayoutVars>
          <dgm:chMax val="1"/>
          <dgm:bulletEnabled val="1"/>
        </dgm:presLayoutVars>
      </dgm:prSet>
      <dgm:spPr/>
    </dgm:pt>
    <dgm:pt modelId="{3CCA497C-86FC-41B3-A69A-F696E14F77CB}" type="pres">
      <dgm:prSet presAssocID="{A91D90FA-F3EA-4FA3-9B81-F763F6988A48}" presName="Name8" presStyleCnt="0"/>
      <dgm:spPr/>
    </dgm:pt>
    <dgm:pt modelId="{1BAE8C95-F7D1-43B3-A540-65AA1A872555}" type="pres">
      <dgm:prSet presAssocID="{A91D90FA-F3EA-4FA3-9B81-F763F6988A48}" presName="level" presStyleLbl="node1" presStyleIdx="3" presStyleCnt="4">
        <dgm:presLayoutVars>
          <dgm:chMax val="1"/>
          <dgm:bulletEnabled val="1"/>
        </dgm:presLayoutVars>
      </dgm:prSet>
      <dgm:spPr/>
    </dgm:pt>
    <dgm:pt modelId="{E82FDC02-47AE-43B0-92E7-A00E93F04BE9}" type="pres">
      <dgm:prSet presAssocID="{A91D90FA-F3EA-4FA3-9B81-F763F6988A48}" presName="levelTx" presStyleLbl="revTx" presStyleIdx="0" presStyleCnt="0">
        <dgm:presLayoutVars>
          <dgm:chMax val="1"/>
          <dgm:bulletEnabled val="1"/>
        </dgm:presLayoutVars>
      </dgm:prSet>
      <dgm:spPr/>
    </dgm:pt>
  </dgm:ptLst>
  <dgm:cxnLst>
    <dgm:cxn modelId="{ADFD0D0C-5072-45BB-A578-E044CFCEB792}" srcId="{4E30E403-A12D-42F2-ADEC-028C5410435D}" destId="{3E9DF5A8-E284-4ABF-B0BB-77D3ADB8576E}" srcOrd="2" destOrd="0" parTransId="{0AA0C926-B904-4C39-B53B-4E57C77A5903}" sibTransId="{AAB56BF2-56A7-425E-A2E4-CEE52FE45508}"/>
    <dgm:cxn modelId="{9F43F338-0ECE-47CD-B487-3F75C383434E}" type="presOf" srcId="{A91D90FA-F3EA-4FA3-9B81-F763F6988A48}" destId="{1BAE8C95-F7D1-43B3-A540-65AA1A872555}" srcOrd="0" destOrd="0" presId="urn:microsoft.com/office/officeart/2005/8/layout/pyramid3"/>
    <dgm:cxn modelId="{A5873E5E-AA6F-4DFD-AB6A-22C9AD72D249}" type="presOf" srcId="{3E9DF5A8-E284-4ABF-B0BB-77D3ADB8576E}" destId="{15DC00D1-956B-46F6-B4C3-4D4C309CC41B}" srcOrd="1" destOrd="0" presId="urn:microsoft.com/office/officeart/2005/8/layout/pyramid3"/>
    <dgm:cxn modelId="{0C4DF148-8CA6-4430-AD5F-DB9DFD0E9340}" type="presOf" srcId="{3E9DF5A8-E284-4ABF-B0BB-77D3ADB8576E}" destId="{50DD84C6-6078-4F72-9E46-7F3B13BA7413}" srcOrd="0" destOrd="0" presId="urn:microsoft.com/office/officeart/2005/8/layout/pyramid3"/>
    <dgm:cxn modelId="{9A2F6A52-3F5B-4941-85F0-EADABAC2B0C8}" type="presOf" srcId="{01BD96C9-0245-49DF-830D-DE3F73587F38}" destId="{2321DE25-0BE4-4072-8FA0-B6EBF99E8B8C}" srcOrd="0" destOrd="0" presId="urn:microsoft.com/office/officeart/2005/8/layout/pyramid3"/>
    <dgm:cxn modelId="{D7FD0979-4C95-4CC3-8F87-BCABABBA4BD7}" type="presOf" srcId="{D5FC5518-0763-4077-9273-7A324E78DADB}" destId="{CC412287-56F8-4560-B799-7F9BB22AACD4}" srcOrd="0" destOrd="0" presId="urn:microsoft.com/office/officeart/2005/8/layout/pyramid3"/>
    <dgm:cxn modelId="{D78D8286-84AB-4410-99DF-0C246310F888}" type="presOf" srcId="{A91D90FA-F3EA-4FA3-9B81-F763F6988A48}" destId="{E82FDC02-47AE-43B0-92E7-A00E93F04BE9}" srcOrd="1" destOrd="0" presId="urn:microsoft.com/office/officeart/2005/8/layout/pyramid3"/>
    <dgm:cxn modelId="{99BDCB8A-4006-4CF8-92DC-C62AB72027E5}" srcId="{4E30E403-A12D-42F2-ADEC-028C5410435D}" destId="{A91D90FA-F3EA-4FA3-9B81-F763F6988A48}" srcOrd="3" destOrd="0" parTransId="{C7A7CA98-2E4E-4E3B-B875-5FDB6C093CF1}" sibTransId="{3A79351C-72FE-42DF-8F0C-783144B92C08}"/>
    <dgm:cxn modelId="{CD321DB5-F05E-4A6D-AF57-7D5322AA9057}" type="presOf" srcId="{D5FC5518-0763-4077-9273-7A324E78DADB}" destId="{5043B4F9-D605-429D-B731-04725918F37D}" srcOrd="1" destOrd="0" presId="urn:microsoft.com/office/officeart/2005/8/layout/pyramid3"/>
    <dgm:cxn modelId="{DF43B0C9-A2A9-4CF4-9A9E-88B9A31198B9}" srcId="{4E30E403-A12D-42F2-ADEC-028C5410435D}" destId="{D5FC5518-0763-4077-9273-7A324E78DADB}" srcOrd="1" destOrd="0" parTransId="{E1C914C1-1443-4949-9A33-840353BB070F}" sibTransId="{6D9560F9-8878-46C1-986E-78CAE2B0DB43}"/>
    <dgm:cxn modelId="{C7A4CDD7-4137-4A70-8690-4C92947D2545}" type="presOf" srcId="{01BD96C9-0245-49DF-830D-DE3F73587F38}" destId="{5EDA804E-7738-4C21-B8DF-12CC6ED4D087}" srcOrd="1" destOrd="0" presId="urn:microsoft.com/office/officeart/2005/8/layout/pyramid3"/>
    <dgm:cxn modelId="{EC08C4EC-F064-4EDF-BA93-62D2763C3219}" type="presOf" srcId="{4E30E403-A12D-42F2-ADEC-028C5410435D}" destId="{309ECB59-C7C5-4F55-9098-B862838F5F78}" srcOrd="0" destOrd="0" presId="urn:microsoft.com/office/officeart/2005/8/layout/pyramid3"/>
    <dgm:cxn modelId="{39F105F8-0E67-48B6-B56F-A1A0525CA227}" srcId="{4E30E403-A12D-42F2-ADEC-028C5410435D}" destId="{01BD96C9-0245-49DF-830D-DE3F73587F38}" srcOrd="0" destOrd="0" parTransId="{7F92ADEF-2481-436C-9D6B-F6FAA2DB3E2C}" sibTransId="{0830CF32-341E-4D2D-A692-662A7B0FC3AB}"/>
    <dgm:cxn modelId="{27E3A536-280D-46EC-B899-89885A37E1F6}" type="presParOf" srcId="{309ECB59-C7C5-4F55-9098-B862838F5F78}" destId="{54B5272E-030B-44DE-ADD5-8B85899319C0}" srcOrd="0" destOrd="0" presId="urn:microsoft.com/office/officeart/2005/8/layout/pyramid3"/>
    <dgm:cxn modelId="{6F1B7089-DEF1-423E-B791-E7F7B4CCA6CB}" type="presParOf" srcId="{54B5272E-030B-44DE-ADD5-8B85899319C0}" destId="{2321DE25-0BE4-4072-8FA0-B6EBF99E8B8C}" srcOrd="0" destOrd="0" presId="urn:microsoft.com/office/officeart/2005/8/layout/pyramid3"/>
    <dgm:cxn modelId="{6BA2F619-C18A-4B11-B2B7-0E6AC61E29DE}" type="presParOf" srcId="{54B5272E-030B-44DE-ADD5-8B85899319C0}" destId="{5EDA804E-7738-4C21-B8DF-12CC6ED4D087}" srcOrd="1" destOrd="0" presId="urn:microsoft.com/office/officeart/2005/8/layout/pyramid3"/>
    <dgm:cxn modelId="{09FC64C7-1263-4E25-AF6B-DB0EB9CB2537}" type="presParOf" srcId="{309ECB59-C7C5-4F55-9098-B862838F5F78}" destId="{F791D730-73CE-427F-9939-F55934695CF6}" srcOrd="1" destOrd="0" presId="urn:microsoft.com/office/officeart/2005/8/layout/pyramid3"/>
    <dgm:cxn modelId="{30FD30A7-C252-452E-9210-09D0DECCB259}" type="presParOf" srcId="{F791D730-73CE-427F-9939-F55934695CF6}" destId="{CC412287-56F8-4560-B799-7F9BB22AACD4}" srcOrd="0" destOrd="0" presId="urn:microsoft.com/office/officeart/2005/8/layout/pyramid3"/>
    <dgm:cxn modelId="{228A5920-2ABF-47BD-89F2-10CC9010210E}" type="presParOf" srcId="{F791D730-73CE-427F-9939-F55934695CF6}" destId="{5043B4F9-D605-429D-B731-04725918F37D}" srcOrd="1" destOrd="0" presId="urn:microsoft.com/office/officeart/2005/8/layout/pyramid3"/>
    <dgm:cxn modelId="{C3A3510F-A2F5-4C66-9EAF-45B1A9FA0BE8}" type="presParOf" srcId="{309ECB59-C7C5-4F55-9098-B862838F5F78}" destId="{BFE85A75-6837-4761-86C7-16DA3AEE1644}" srcOrd="2" destOrd="0" presId="urn:microsoft.com/office/officeart/2005/8/layout/pyramid3"/>
    <dgm:cxn modelId="{EE600BF6-86E7-4939-B791-D881C0E3765D}" type="presParOf" srcId="{BFE85A75-6837-4761-86C7-16DA3AEE1644}" destId="{50DD84C6-6078-4F72-9E46-7F3B13BA7413}" srcOrd="0" destOrd="0" presId="urn:microsoft.com/office/officeart/2005/8/layout/pyramid3"/>
    <dgm:cxn modelId="{605B66D1-3FE7-4494-8257-3B16118739A4}" type="presParOf" srcId="{BFE85A75-6837-4761-86C7-16DA3AEE1644}" destId="{15DC00D1-956B-46F6-B4C3-4D4C309CC41B}" srcOrd="1" destOrd="0" presId="urn:microsoft.com/office/officeart/2005/8/layout/pyramid3"/>
    <dgm:cxn modelId="{5C1305A4-907D-4855-BEDD-FF127E608C9F}" type="presParOf" srcId="{309ECB59-C7C5-4F55-9098-B862838F5F78}" destId="{3CCA497C-86FC-41B3-A69A-F696E14F77CB}" srcOrd="3" destOrd="0" presId="urn:microsoft.com/office/officeart/2005/8/layout/pyramid3"/>
    <dgm:cxn modelId="{298421A3-EFFE-4A2C-9151-BB863902F6AC}" type="presParOf" srcId="{3CCA497C-86FC-41B3-A69A-F696E14F77CB}" destId="{1BAE8C95-F7D1-43B3-A540-65AA1A872555}" srcOrd="0" destOrd="0" presId="urn:microsoft.com/office/officeart/2005/8/layout/pyramid3"/>
    <dgm:cxn modelId="{7AB795A9-7540-4172-AA23-BFFF1FFB3831}" type="presParOf" srcId="{3CCA497C-86FC-41B3-A69A-F696E14F77CB}" destId="{E82FDC02-47AE-43B0-92E7-A00E93F04BE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0F5EFB-583C-402F-BEED-023E396FF6A1}"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E9822ABA-05C2-425F-9F4B-CB79BBF8AD38}">
      <dgm:prSet custT="1"/>
      <dgm:spPr/>
      <dgm:t>
        <a:bodyPr/>
        <a:lstStyle/>
        <a:p>
          <a:r>
            <a:rPr lang="en-US" sz="1800" baseline="0" dirty="0"/>
            <a:t>Started with L0 / L1 tests</a:t>
          </a:r>
          <a:endParaRPr lang="en-US" sz="1800" dirty="0"/>
        </a:p>
      </dgm:t>
    </dgm:pt>
    <dgm:pt modelId="{57CAC5FB-EA14-4229-8661-AEAD6C024980}" type="parTrans" cxnId="{62B722A9-D7F6-413A-8106-7980FB796C98}">
      <dgm:prSet/>
      <dgm:spPr/>
      <dgm:t>
        <a:bodyPr/>
        <a:lstStyle/>
        <a:p>
          <a:endParaRPr lang="en-US" sz="1600"/>
        </a:p>
      </dgm:t>
    </dgm:pt>
    <dgm:pt modelId="{44B9A434-DF84-43BA-ACC8-E637D25D1B4B}" type="sibTrans" cxnId="{62B722A9-D7F6-413A-8106-7980FB796C98}">
      <dgm:prSet/>
      <dgm:spPr/>
      <dgm:t>
        <a:bodyPr/>
        <a:lstStyle/>
        <a:p>
          <a:endParaRPr lang="en-US" sz="1600"/>
        </a:p>
      </dgm:t>
    </dgm:pt>
    <dgm:pt modelId="{782B8629-8C58-47E3-9B49-72E3BFA41441}">
      <dgm:prSet custT="1"/>
      <dgm:spPr>
        <a:noFill/>
        <a:ln>
          <a:noFill/>
        </a:ln>
        <a:effectLst/>
      </dgm:spPr>
      <dgm:t>
        <a:bodyPr spcFirstLastPara="0" vert="horz" wrap="square" lIns="60960" tIns="60960" rIns="60960" bIns="60960" numCol="1" spcCol="1270" anchor="t" anchorCtr="0"/>
        <a:lstStyle/>
        <a:p>
          <a:pPr marL="0" indent="0">
            <a:spcAft>
              <a:spcPts val="600"/>
            </a:spcAft>
            <a:buFont typeface="Arial" panose="020B0604020202020204" pitchFamily="34" charset="0"/>
            <a:buNone/>
          </a:pPr>
          <a:r>
            <a:rPr lang="en-US" sz="1050" baseline="0" dirty="0"/>
            <a:t>Made it easy to author and execute high quality L0/L1 tests</a:t>
          </a:r>
          <a:endParaRPr lang="en-US" sz="1050" dirty="0"/>
        </a:p>
      </dgm:t>
    </dgm:pt>
    <dgm:pt modelId="{F947C7B5-1626-4E60-83B4-DCB193D3E0B8}" type="parTrans" cxnId="{18CA796B-B891-486A-9273-9D0724E35841}">
      <dgm:prSet/>
      <dgm:spPr/>
      <dgm:t>
        <a:bodyPr/>
        <a:lstStyle/>
        <a:p>
          <a:endParaRPr lang="en-US" sz="1600"/>
        </a:p>
      </dgm:t>
    </dgm:pt>
    <dgm:pt modelId="{7DD5ED83-7228-4FBD-B0D6-40149DD00CD7}" type="sibTrans" cxnId="{18CA796B-B891-486A-9273-9D0724E35841}">
      <dgm:prSet/>
      <dgm:spPr/>
      <dgm:t>
        <a:bodyPr/>
        <a:lstStyle/>
        <a:p>
          <a:endParaRPr lang="en-US" sz="1600"/>
        </a:p>
      </dgm:t>
    </dgm:pt>
    <dgm:pt modelId="{F501FDC9-3690-4C15-897C-0D24E258B6BD}">
      <dgm:prSet custT="1"/>
      <dgm:spPr>
        <a:noFill/>
        <a:ln>
          <a:noFill/>
        </a:ln>
        <a:effectLst/>
      </dgm:spPr>
      <dgm:t>
        <a:bodyPr spcFirstLastPara="0" vert="horz" wrap="square" lIns="60960" tIns="60960" rIns="60960" bIns="60960" numCol="1" spcCol="1270" anchor="t" anchorCtr="0"/>
        <a:lstStyle/>
        <a:p>
          <a:pPr marL="0" indent="0">
            <a:spcAft>
              <a:spcPts val="600"/>
            </a:spcAft>
            <a:buFont typeface="Arial" panose="020B0604020202020204" pitchFamily="34" charset="0"/>
            <a:buNone/>
          </a:pPr>
          <a:r>
            <a:rPr lang="en-US" sz="1050" baseline="0" dirty="0"/>
            <a:t>Stopped creating new legacy tests as much as possible</a:t>
          </a:r>
          <a:endParaRPr lang="en-US" sz="1050" dirty="0"/>
        </a:p>
      </dgm:t>
    </dgm:pt>
    <dgm:pt modelId="{91E2CCC1-0479-4D06-BCD8-B95FC8847DF5}" type="parTrans" cxnId="{67008901-48C4-4B0D-86FE-8D15DDD9EBE4}">
      <dgm:prSet/>
      <dgm:spPr/>
      <dgm:t>
        <a:bodyPr/>
        <a:lstStyle/>
        <a:p>
          <a:endParaRPr lang="en-US" sz="1600"/>
        </a:p>
      </dgm:t>
    </dgm:pt>
    <dgm:pt modelId="{21227AEC-D1FD-462C-8846-4923FB5889C4}" type="sibTrans" cxnId="{67008901-48C4-4B0D-86FE-8D15DDD9EBE4}">
      <dgm:prSet/>
      <dgm:spPr/>
      <dgm:t>
        <a:bodyPr/>
        <a:lstStyle/>
        <a:p>
          <a:endParaRPr lang="en-US" sz="1600"/>
        </a:p>
      </dgm:t>
    </dgm:pt>
    <dgm:pt modelId="{C066FB24-83DF-4BBD-8479-8A7A97A9DD6D}">
      <dgm:prSet custT="1"/>
      <dgm:spPr/>
      <dgm:t>
        <a:bodyPr/>
        <a:lstStyle/>
        <a:p>
          <a:r>
            <a:rPr lang="en-US" sz="1800" baseline="0" dirty="0"/>
            <a:t>Analyzed legacy tests</a:t>
          </a:r>
          <a:endParaRPr lang="en-US" sz="1800" dirty="0"/>
        </a:p>
      </dgm:t>
    </dgm:pt>
    <dgm:pt modelId="{4A6D4199-CBBE-4B3D-8913-4F83FF39474A}" type="parTrans" cxnId="{CE82EE50-A345-4F75-A3A7-63C3C20CE945}">
      <dgm:prSet/>
      <dgm:spPr/>
      <dgm:t>
        <a:bodyPr/>
        <a:lstStyle/>
        <a:p>
          <a:endParaRPr lang="en-US" sz="1600"/>
        </a:p>
      </dgm:t>
    </dgm:pt>
    <dgm:pt modelId="{E8923851-054F-4223-AC7B-E919041FAAAE}" type="sibTrans" cxnId="{CE82EE50-A345-4F75-A3A7-63C3C20CE945}">
      <dgm:prSet/>
      <dgm:spPr/>
      <dgm:t>
        <a:bodyPr/>
        <a:lstStyle/>
        <a:p>
          <a:endParaRPr lang="en-US" sz="1600"/>
        </a:p>
      </dgm:t>
    </dgm:pt>
    <dgm:pt modelId="{83327DE6-6CB1-4D4C-B5EB-1B7C9DFD8183}">
      <dgm:prSet custT="1"/>
      <dgm:spPr>
        <a:noFill/>
        <a:ln>
          <a:noFill/>
        </a:ln>
        <a:effectLst/>
      </dgm:spPr>
      <dgm:t>
        <a:bodyPr spcFirstLastPara="0" vert="horz" wrap="square" lIns="60960" tIns="60960" rIns="60960" bIns="60960" numCol="1" spcCol="1270" anchor="t" anchorCtr="0"/>
        <a:lstStyle/>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can be deleted</a:t>
          </a:r>
        </a:p>
      </dgm:t>
    </dgm:pt>
    <dgm:pt modelId="{C538A5B8-8D6B-46C9-B679-95E1152C5FFA}" type="parTrans" cxnId="{1304CEF0-ACA7-421B-A7B0-BE9CF85DCA9F}">
      <dgm:prSet/>
      <dgm:spPr/>
      <dgm:t>
        <a:bodyPr/>
        <a:lstStyle/>
        <a:p>
          <a:endParaRPr lang="en-US" sz="1600"/>
        </a:p>
      </dgm:t>
    </dgm:pt>
    <dgm:pt modelId="{20375E57-5385-46B0-BFDB-52CFFB817007}" type="sibTrans" cxnId="{1304CEF0-ACA7-421B-A7B0-BE9CF85DCA9F}">
      <dgm:prSet/>
      <dgm:spPr/>
      <dgm:t>
        <a:bodyPr/>
        <a:lstStyle/>
        <a:p>
          <a:endParaRPr lang="en-US" sz="1600"/>
        </a:p>
      </dgm:t>
    </dgm:pt>
    <dgm:pt modelId="{B881D02F-5372-4038-AA8D-6DE18D35E62E}">
      <dgm:prSet custT="1"/>
      <dgm:spPr>
        <a:noFill/>
        <a:ln>
          <a:noFill/>
        </a:ln>
        <a:effectLst/>
      </dgm:spPr>
      <dgm:t>
        <a:bodyPr spcFirstLastPara="0" vert="horz" wrap="square" lIns="60960" tIns="60960" rIns="60960" bIns="60960" numCol="1" spcCol="1270" anchor="t" anchorCtr="0"/>
        <a:lstStyle/>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can move to L0/L1</a:t>
          </a:r>
        </a:p>
      </dgm:t>
    </dgm:pt>
    <dgm:pt modelId="{1FB6A324-0B04-4F1E-B40C-F3E993AA5985}" type="parTrans" cxnId="{3430E6E0-9147-46FE-80DA-CB740B6A9C85}">
      <dgm:prSet/>
      <dgm:spPr/>
      <dgm:t>
        <a:bodyPr/>
        <a:lstStyle/>
        <a:p>
          <a:endParaRPr lang="en-US" sz="1600"/>
        </a:p>
      </dgm:t>
    </dgm:pt>
    <dgm:pt modelId="{C4E2B835-69F9-47B6-BB87-7E1E7587E5FE}" type="sibTrans" cxnId="{3430E6E0-9147-46FE-80DA-CB740B6A9C85}">
      <dgm:prSet/>
      <dgm:spPr/>
      <dgm:t>
        <a:bodyPr/>
        <a:lstStyle/>
        <a:p>
          <a:endParaRPr lang="en-US" sz="1600"/>
        </a:p>
      </dgm:t>
    </dgm:pt>
    <dgm:pt modelId="{FA49710E-2621-459E-9C58-AD6E3006EEBC}">
      <dgm:prSet custT="1"/>
      <dgm:spPr>
        <a:noFill/>
        <a:ln>
          <a:noFill/>
        </a:ln>
        <a:effectLst/>
      </dgm:spPr>
      <dgm:t>
        <a:bodyPr spcFirstLastPara="0" vert="horz" wrap="square" lIns="60960" tIns="60960" rIns="60960" bIns="60960" numCol="1" spcCol="1270" anchor="t" anchorCtr="0"/>
        <a:lstStyle/>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will move to VSSF Test SDK</a:t>
          </a:r>
        </a:p>
      </dgm:t>
    </dgm:pt>
    <dgm:pt modelId="{249733D6-CB72-49CD-BA86-B9DC06F6F300}" type="parTrans" cxnId="{A588F89C-EA9C-4637-B139-3824BC346876}">
      <dgm:prSet/>
      <dgm:spPr/>
      <dgm:t>
        <a:bodyPr/>
        <a:lstStyle/>
        <a:p>
          <a:endParaRPr lang="en-US" sz="1600"/>
        </a:p>
      </dgm:t>
    </dgm:pt>
    <dgm:pt modelId="{0F959A12-FAAF-467C-BC83-E25C3CFAFF51}" type="sibTrans" cxnId="{A588F89C-EA9C-4637-B139-3824BC346876}">
      <dgm:prSet/>
      <dgm:spPr/>
      <dgm:t>
        <a:bodyPr/>
        <a:lstStyle/>
        <a:p>
          <a:endParaRPr lang="en-US" sz="1600"/>
        </a:p>
      </dgm:t>
    </dgm:pt>
    <dgm:pt modelId="{951D1898-3CF0-4B50-885A-65107BB53B5B}">
      <dgm:prSet custT="1"/>
      <dgm:spPr>
        <a:noFill/>
        <a:ln>
          <a:noFill/>
        </a:ln>
        <a:effectLst/>
      </dgm:spPr>
      <dgm:t>
        <a:bodyPr spcFirstLastPara="0" vert="horz" wrap="square" lIns="60960" tIns="60960" rIns="60960" bIns="60960" numCol="1" spcCol="1270" anchor="t" anchorCtr="0"/>
        <a:lstStyle/>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On-prem tests we expect to maintain in lights-on mode</a:t>
          </a:r>
        </a:p>
      </dgm:t>
    </dgm:pt>
    <dgm:pt modelId="{CA35D9DD-9149-4AEB-B1D3-523378A88A39}" type="parTrans" cxnId="{98C1D114-4AED-4AAF-832E-C33C66E84D73}">
      <dgm:prSet/>
      <dgm:spPr/>
      <dgm:t>
        <a:bodyPr/>
        <a:lstStyle/>
        <a:p>
          <a:endParaRPr lang="en-US" sz="1600"/>
        </a:p>
      </dgm:t>
    </dgm:pt>
    <dgm:pt modelId="{613B1B3B-E9DC-4585-9503-BB443F9784B5}" type="sibTrans" cxnId="{98C1D114-4AED-4AAF-832E-C33C66E84D73}">
      <dgm:prSet/>
      <dgm:spPr/>
      <dgm:t>
        <a:bodyPr/>
        <a:lstStyle/>
        <a:p>
          <a:endParaRPr lang="en-US" sz="1600"/>
        </a:p>
      </dgm:t>
    </dgm:pt>
    <dgm:pt modelId="{5C231720-FA77-44A2-AECA-8C39C1A5E9A5}">
      <dgm:prSet custT="1"/>
      <dgm:spPr/>
      <dgm:t>
        <a:bodyPr/>
        <a:lstStyle/>
        <a:p>
          <a:r>
            <a:rPr lang="en-US" sz="1800" dirty="0"/>
            <a:t>Port legacy to L2 tests</a:t>
          </a:r>
        </a:p>
      </dgm:t>
    </dgm:pt>
    <dgm:pt modelId="{963D0ABF-D306-4728-B532-56F8C8A585CD}" type="parTrans" cxnId="{5C5D5F46-6C35-4096-BF77-C152958663A6}">
      <dgm:prSet/>
      <dgm:spPr/>
      <dgm:t>
        <a:bodyPr/>
        <a:lstStyle/>
        <a:p>
          <a:endParaRPr lang="en-US" sz="1600"/>
        </a:p>
      </dgm:t>
    </dgm:pt>
    <dgm:pt modelId="{4D866245-86BE-4862-9FD1-6258C283F5BD}" type="sibTrans" cxnId="{5C5D5F46-6C35-4096-BF77-C152958663A6}">
      <dgm:prSet/>
      <dgm:spPr/>
      <dgm:t>
        <a:bodyPr/>
        <a:lstStyle/>
        <a:p>
          <a:endParaRPr lang="en-US" sz="1600"/>
        </a:p>
      </dgm:t>
    </dgm:pt>
    <dgm:pt modelId="{A91D9C94-60FC-4C0A-98BF-CBB9912587D6}">
      <dgm:prSet custT="1"/>
      <dgm:spPr/>
      <dgm:t>
        <a:bodyPr/>
        <a:lstStyle/>
        <a:p>
          <a:pPr marL="0">
            <a:buNone/>
          </a:pPr>
          <a:r>
            <a:rPr lang="en-US" sz="1050" dirty="0"/>
            <a:t>Test Arch v-team re-wrote L2 test framework</a:t>
          </a:r>
        </a:p>
      </dgm:t>
    </dgm:pt>
    <dgm:pt modelId="{55ED56E0-7305-428C-BE39-70E431365AC5}" type="parTrans" cxnId="{4F8E3CDF-8E7D-464A-BA43-40825DC72AA7}">
      <dgm:prSet/>
      <dgm:spPr/>
      <dgm:t>
        <a:bodyPr/>
        <a:lstStyle/>
        <a:p>
          <a:endParaRPr lang="en-US" sz="1600"/>
        </a:p>
      </dgm:t>
    </dgm:pt>
    <dgm:pt modelId="{9F6D77CF-A21C-4F95-83BD-C0919500571B}" type="sibTrans" cxnId="{4F8E3CDF-8E7D-464A-BA43-40825DC72AA7}">
      <dgm:prSet/>
      <dgm:spPr/>
      <dgm:t>
        <a:bodyPr/>
        <a:lstStyle/>
        <a:p>
          <a:endParaRPr lang="en-US" sz="1600"/>
        </a:p>
      </dgm:t>
    </dgm:pt>
    <dgm:pt modelId="{E6308802-28F0-48D9-9269-77E8B8D04BFC}">
      <dgm:prSet custT="1"/>
      <dgm:spPr/>
      <dgm:t>
        <a:bodyPr/>
        <a:lstStyle/>
        <a:p>
          <a:pPr marL="0">
            <a:buNone/>
          </a:pPr>
          <a:r>
            <a:rPr lang="en-US" sz="1050" dirty="0"/>
            <a:t>Top-down push from management with org wide scorecard</a:t>
          </a:r>
        </a:p>
      </dgm:t>
    </dgm:pt>
    <dgm:pt modelId="{AF3C48DB-5C55-42CA-9CBB-4A289A2A5F96}" type="parTrans" cxnId="{BD9D5CDE-87E0-42C5-8AE4-691779E10F51}">
      <dgm:prSet/>
      <dgm:spPr/>
      <dgm:t>
        <a:bodyPr/>
        <a:lstStyle/>
        <a:p>
          <a:endParaRPr lang="en-US" sz="1600"/>
        </a:p>
      </dgm:t>
    </dgm:pt>
    <dgm:pt modelId="{6AC74A06-8366-426E-A69D-9AD179EDDA18}" type="sibTrans" cxnId="{BD9D5CDE-87E0-42C5-8AE4-691779E10F51}">
      <dgm:prSet/>
      <dgm:spPr/>
      <dgm:t>
        <a:bodyPr/>
        <a:lstStyle/>
        <a:p>
          <a:endParaRPr lang="en-US" sz="1600"/>
        </a:p>
      </dgm:t>
    </dgm:pt>
    <dgm:pt modelId="{736D8EF2-2711-420A-92DC-F05CCC9C72A3}">
      <dgm:prSet custT="1"/>
      <dgm:spPr/>
      <dgm:t>
        <a:bodyPr/>
        <a:lstStyle/>
        <a:p>
          <a:r>
            <a:rPr lang="en-US" sz="1800"/>
            <a:t>L3 tests</a:t>
          </a:r>
        </a:p>
      </dgm:t>
    </dgm:pt>
    <dgm:pt modelId="{860BE474-B8BF-4210-8CC4-A5627E904815}" type="parTrans" cxnId="{3BC1250E-CD43-476A-8496-575A33A672DC}">
      <dgm:prSet/>
      <dgm:spPr/>
      <dgm:t>
        <a:bodyPr/>
        <a:lstStyle/>
        <a:p>
          <a:endParaRPr lang="en-US" sz="1600"/>
        </a:p>
      </dgm:t>
    </dgm:pt>
    <dgm:pt modelId="{164A586B-DCCA-4FB4-8EF9-133D9D2CABDE}" type="sibTrans" cxnId="{3BC1250E-CD43-476A-8496-575A33A672DC}">
      <dgm:prSet/>
      <dgm:spPr/>
      <dgm:t>
        <a:bodyPr/>
        <a:lstStyle/>
        <a:p>
          <a:endParaRPr lang="en-US" sz="1600"/>
        </a:p>
      </dgm:t>
    </dgm:pt>
    <dgm:pt modelId="{4D1FF5C0-9281-436A-9DEA-586FD8402D56}">
      <dgm:prSet custT="1"/>
      <dgm:spPr/>
      <dgm:t>
        <a:bodyPr/>
        <a:lstStyle/>
        <a:p>
          <a:pPr>
            <a:buNone/>
          </a:pPr>
          <a:r>
            <a:rPr lang="en-US" sz="1050" dirty="0"/>
            <a:t>Use telemetry pipe</a:t>
          </a:r>
        </a:p>
      </dgm:t>
    </dgm:pt>
    <dgm:pt modelId="{434E47A7-D8B3-427C-99C0-DB59DBC15518}" type="parTrans" cxnId="{05C1C15E-C32D-4476-9077-AEFDB663AE22}">
      <dgm:prSet/>
      <dgm:spPr/>
      <dgm:t>
        <a:bodyPr/>
        <a:lstStyle/>
        <a:p>
          <a:endParaRPr lang="en-US" sz="1600"/>
        </a:p>
      </dgm:t>
    </dgm:pt>
    <dgm:pt modelId="{8257A16E-060D-4CEE-9BB6-6165ECB10AB4}" type="sibTrans" cxnId="{05C1C15E-C32D-4476-9077-AEFDB663AE22}">
      <dgm:prSet/>
      <dgm:spPr/>
      <dgm:t>
        <a:bodyPr/>
        <a:lstStyle/>
        <a:p>
          <a:endParaRPr lang="en-US" sz="1600"/>
        </a:p>
      </dgm:t>
    </dgm:pt>
    <dgm:pt modelId="{13504EE7-9151-4A8B-BCBF-4C3E29FCDBE1}">
      <dgm:prSet custT="1"/>
      <dgm:spPr/>
      <dgm:t>
        <a:bodyPr/>
        <a:lstStyle/>
        <a:p>
          <a:pPr>
            <a:buNone/>
          </a:pPr>
          <a:r>
            <a:rPr lang="en-US" sz="1050" dirty="0"/>
            <a:t>Carefully curated set</a:t>
          </a:r>
        </a:p>
      </dgm:t>
    </dgm:pt>
    <dgm:pt modelId="{9550FCED-CCF3-4A23-9D92-CE0C4AE9A740}" type="parTrans" cxnId="{8CDAA222-4A57-48BC-9BC9-84AE9D9FE789}">
      <dgm:prSet/>
      <dgm:spPr/>
      <dgm:t>
        <a:bodyPr/>
        <a:lstStyle/>
        <a:p>
          <a:endParaRPr lang="en-US" sz="1600"/>
        </a:p>
      </dgm:t>
    </dgm:pt>
    <dgm:pt modelId="{2ABA42D1-5FF5-419F-A72B-D38F3FE3F786}" type="sibTrans" cxnId="{8CDAA222-4A57-48BC-9BC9-84AE9D9FE789}">
      <dgm:prSet/>
      <dgm:spPr/>
      <dgm:t>
        <a:bodyPr/>
        <a:lstStyle/>
        <a:p>
          <a:endParaRPr lang="en-US" sz="1600"/>
        </a:p>
      </dgm:t>
    </dgm:pt>
    <dgm:pt modelId="{55F9F002-27B9-427B-A327-E694B6447D6D}" type="pres">
      <dgm:prSet presAssocID="{D50F5EFB-583C-402F-BEED-023E396FF6A1}" presName="Name0" presStyleCnt="0">
        <dgm:presLayoutVars>
          <dgm:chMax val="11"/>
          <dgm:chPref val="11"/>
          <dgm:dir/>
          <dgm:resizeHandles/>
        </dgm:presLayoutVars>
      </dgm:prSet>
      <dgm:spPr/>
    </dgm:pt>
    <dgm:pt modelId="{F68D8D47-A40F-46BD-8F82-32E646643D64}" type="pres">
      <dgm:prSet presAssocID="{736D8EF2-2711-420A-92DC-F05CCC9C72A3}" presName="Accent4" presStyleCnt="0"/>
      <dgm:spPr/>
    </dgm:pt>
    <dgm:pt modelId="{91A24347-F88D-4AB0-9592-4C4AB29EEE4D}" type="pres">
      <dgm:prSet presAssocID="{736D8EF2-2711-420A-92DC-F05CCC9C72A3}" presName="Accent" presStyleLbl="node1" presStyleIdx="0" presStyleCnt="4"/>
      <dgm:spPr/>
    </dgm:pt>
    <dgm:pt modelId="{25670636-2586-472E-BAD2-E45C7A1B7245}" type="pres">
      <dgm:prSet presAssocID="{736D8EF2-2711-420A-92DC-F05CCC9C72A3}" presName="ParentBackground4" presStyleCnt="0"/>
      <dgm:spPr/>
    </dgm:pt>
    <dgm:pt modelId="{F219DA04-A3B2-4C01-9D42-376F666C8761}" type="pres">
      <dgm:prSet presAssocID="{736D8EF2-2711-420A-92DC-F05CCC9C72A3}" presName="ParentBackground" presStyleLbl="fgAcc1" presStyleIdx="0" presStyleCnt="4"/>
      <dgm:spPr/>
    </dgm:pt>
    <dgm:pt modelId="{3C31BC0B-65F9-4FC8-B360-C96B932D634E}" type="pres">
      <dgm:prSet presAssocID="{736D8EF2-2711-420A-92DC-F05CCC9C72A3}" presName="Child4" presStyleLbl="revTx" presStyleIdx="0" presStyleCnt="4">
        <dgm:presLayoutVars>
          <dgm:chMax val="0"/>
          <dgm:chPref val="0"/>
          <dgm:bulletEnabled val="1"/>
        </dgm:presLayoutVars>
      </dgm:prSet>
      <dgm:spPr/>
    </dgm:pt>
    <dgm:pt modelId="{EFB08C47-4CFD-4F1E-B642-030BEA8F9B8C}" type="pres">
      <dgm:prSet presAssocID="{736D8EF2-2711-420A-92DC-F05CCC9C72A3}" presName="Parent4" presStyleLbl="revTx" presStyleIdx="0" presStyleCnt="4">
        <dgm:presLayoutVars>
          <dgm:chMax val="1"/>
          <dgm:chPref val="1"/>
          <dgm:bulletEnabled val="1"/>
        </dgm:presLayoutVars>
      </dgm:prSet>
      <dgm:spPr/>
    </dgm:pt>
    <dgm:pt modelId="{70B9630E-8155-4445-98A9-D834F88959C2}" type="pres">
      <dgm:prSet presAssocID="{5C231720-FA77-44A2-AECA-8C39C1A5E9A5}" presName="Accent3" presStyleCnt="0"/>
      <dgm:spPr/>
    </dgm:pt>
    <dgm:pt modelId="{98BA37D9-F5A6-4B41-9762-2CE827182B0C}" type="pres">
      <dgm:prSet presAssocID="{5C231720-FA77-44A2-AECA-8C39C1A5E9A5}" presName="Accent" presStyleLbl="node1" presStyleIdx="1" presStyleCnt="4"/>
      <dgm:spPr/>
    </dgm:pt>
    <dgm:pt modelId="{F0E0A634-AE02-4829-9A81-026E85A5C26F}" type="pres">
      <dgm:prSet presAssocID="{5C231720-FA77-44A2-AECA-8C39C1A5E9A5}" presName="ParentBackground3" presStyleCnt="0"/>
      <dgm:spPr/>
    </dgm:pt>
    <dgm:pt modelId="{29BB20E1-A6F4-453A-A978-70BC610FD8AD}" type="pres">
      <dgm:prSet presAssocID="{5C231720-FA77-44A2-AECA-8C39C1A5E9A5}" presName="ParentBackground" presStyleLbl="fgAcc1" presStyleIdx="1" presStyleCnt="4"/>
      <dgm:spPr/>
    </dgm:pt>
    <dgm:pt modelId="{B76B0980-5638-404F-86A6-61DF9F4BB711}" type="pres">
      <dgm:prSet presAssocID="{5C231720-FA77-44A2-AECA-8C39C1A5E9A5}" presName="Child3" presStyleLbl="revTx" presStyleIdx="1" presStyleCnt="4">
        <dgm:presLayoutVars>
          <dgm:chMax val="0"/>
          <dgm:chPref val="0"/>
          <dgm:bulletEnabled val="1"/>
        </dgm:presLayoutVars>
      </dgm:prSet>
      <dgm:spPr/>
    </dgm:pt>
    <dgm:pt modelId="{A6742CDD-0F19-4D3E-AA13-FDCECA530989}" type="pres">
      <dgm:prSet presAssocID="{5C231720-FA77-44A2-AECA-8C39C1A5E9A5}" presName="Parent3" presStyleLbl="revTx" presStyleIdx="1" presStyleCnt="4">
        <dgm:presLayoutVars>
          <dgm:chMax val="1"/>
          <dgm:chPref val="1"/>
          <dgm:bulletEnabled val="1"/>
        </dgm:presLayoutVars>
      </dgm:prSet>
      <dgm:spPr/>
    </dgm:pt>
    <dgm:pt modelId="{2B5599EA-82D8-47B3-A9EA-E8C34C998D27}" type="pres">
      <dgm:prSet presAssocID="{C066FB24-83DF-4BBD-8479-8A7A97A9DD6D}" presName="Accent2" presStyleCnt="0"/>
      <dgm:spPr/>
    </dgm:pt>
    <dgm:pt modelId="{90D1F1D3-2ACF-435E-86A5-3C332190C961}" type="pres">
      <dgm:prSet presAssocID="{C066FB24-83DF-4BBD-8479-8A7A97A9DD6D}" presName="Accent" presStyleLbl="node1" presStyleIdx="2" presStyleCnt="4"/>
      <dgm:spPr/>
    </dgm:pt>
    <dgm:pt modelId="{0C031FF4-24EC-448C-A6B0-D8D4250E5ABB}" type="pres">
      <dgm:prSet presAssocID="{C066FB24-83DF-4BBD-8479-8A7A97A9DD6D}" presName="ParentBackground2" presStyleCnt="0"/>
      <dgm:spPr/>
    </dgm:pt>
    <dgm:pt modelId="{E1DCDB87-D7ED-4FE3-8A06-ADD4C6DE30BA}" type="pres">
      <dgm:prSet presAssocID="{C066FB24-83DF-4BBD-8479-8A7A97A9DD6D}" presName="ParentBackground" presStyleLbl="fgAcc1" presStyleIdx="2" presStyleCnt="4"/>
      <dgm:spPr/>
    </dgm:pt>
    <dgm:pt modelId="{FFB7A7E2-8893-45B8-BC50-347A948E1C48}" type="pres">
      <dgm:prSet presAssocID="{C066FB24-83DF-4BBD-8479-8A7A97A9DD6D}" presName="Child2" presStyleLbl="revTx" presStyleIdx="2" presStyleCnt="4">
        <dgm:presLayoutVars>
          <dgm:chMax val="0"/>
          <dgm:chPref val="0"/>
          <dgm:bulletEnabled val="1"/>
        </dgm:presLayoutVars>
      </dgm:prSet>
      <dgm:spPr>
        <a:xfrm>
          <a:off x="3343196" y="3253642"/>
          <a:ext cx="2367164" cy="1390058"/>
        </a:xfrm>
        <a:prstGeom prst="rect">
          <a:avLst/>
        </a:prstGeom>
      </dgm:spPr>
    </dgm:pt>
    <dgm:pt modelId="{98244784-3716-45D7-89D6-DF6FA13AB360}" type="pres">
      <dgm:prSet presAssocID="{C066FB24-83DF-4BBD-8479-8A7A97A9DD6D}" presName="Parent2" presStyleLbl="revTx" presStyleIdx="2" presStyleCnt="4">
        <dgm:presLayoutVars>
          <dgm:chMax val="1"/>
          <dgm:chPref val="1"/>
          <dgm:bulletEnabled val="1"/>
        </dgm:presLayoutVars>
      </dgm:prSet>
      <dgm:spPr/>
    </dgm:pt>
    <dgm:pt modelId="{AC7EA411-EB8E-4FD6-A118-217A9559F254}" type="pres">
      <dgm:prSet presAssocID="{E9822ABA-05C2-425F-9F4B-CB79BBF8AD38}" presName="Accent1" presStyleCnt="0"/>
      <dgm:spPr/>
    </dgm:pt>
    <dgm:pt modelId="{3D1F71A1-12D9-48FC-9158-1DB0FC772B8F}" type="pres">
      <dgm:prSet presAssocID="{E9822ABA-05C2-425F-9F4B-CB79BBF8AD38}" presName="Accent" presStyleLbl="node1" presStyleIdx="3" presStyleCnt="4"/>
      <dgm:spPr/>
    </dgm:pt>
    <dgm:pt modelId="{FDA60295-F8B3-4E8D-BC54-9A12F775B246}" type="pres">
      <dgm:prSet presAssocID="{E9822ABA-05C2-425F-9F4B-CB79BBF8AD38}" presName="ParentBackground1" presStyleCnt="0"/>
      <dgm:spPr/>
    </dgm:pt>
    <dgm:pt modelId="{32ABCCC3-02FA-48DE-9B22-8D6CB52C04C9}" type="pres">
      <dgm:prSet presAssocID="{E9822ABA-05C2-425F-9F4B-CB79BBF8AD38}" presName="ParentBackground" presStyleLbl="fgAcc1" presStyleIdx="3" presStyleCnt="4"/>
      <dgm:spPr/>
    </dgm:pt>
    <dgm:pt modelId="{837B9FBC-0C9B-4DD5-8E41-6EF99C9A43F7}" type="pres">
      <dgm:prSet presAssocID="{E9822ABA-05C2-425F-9F4B-CB79BBF8AD38}" presName="Child1" presStyleLbl="revTx" presStyleIdx="3" presStyleCnt="4">
        <dgm:presLayoutVars>
          <dgm:chMax val="0"/>
          <dgm:chPref val="0"/>
          <dgm:bulletEnabled val="1"/>
        </dgm:presLayoutVars>
      </dgm:prSet>
      <dgm:spPr>
        <a:xfrm>
          <a:off x="722679" y="3253642"/>
          <a:ext cx="2367164" cy="1390058"/>
        </a:xfrm>
        <a:prstGeom prst="rect">
          <a:avLst/>
        </a:prstGeom>
      </dgm:spPr>
    </dgm:pt>
    <dgm:pt modelId="{FF4C9EB8-43A0-43DC-B713-C118BCD5970F}" type="pres">
      <dgm:prSet presAssocID="{E9822ABA-05C2-425F-9F4B-CB79BBF8AD38}" presName="Parent1" presStyleLbl="revTx" presStyleIdx="3" presStyleCnt="4">
        <dgm:presLayoutVars>
          <dgm:chMax val="1"/>
          <dgm:chPref val="1"/>
          <dgm:bulletEnabled val="1"/>
        </dgm:presLayoutVars>
      </dgm:prSet>
      <dgm:spPr/>
    </dgm:pt>
  </dgm:ptLst>
  <dgm:cxnLst>
    <dgm:cxn modelId="{327B8E00-6B3E-4E57-B301-986E2C60D1B0}" type="presOf" srcId="{782B8629-8C58-47E3-9B49-72E3BFA41441}" destId="{837B9FBC-0C9B-4DD5-8E41-6EF99C9A43F7}" srcOrd="0" destOrd="0" presId="urn:microsoft.com/office/officeart/2011/layout/CircleProcess"/>
    <dgm:cxn modelId="{67008901-48C4-4B0D-86FE-8D15DDD9EBE4}" srcId="{E9822ABA-05C2-425F-9F4B-CB79BBF8AD38}" destId="{F501FDC9-3690-4C15-897C-0D24E258B6BD}" srcOrd="1" destOrd="0" parTransId="{91E2CCC1-0479-4D06-BCD8-B95FC8847DF5}" sibTransId="{21227AEC-D1FD-462C-8846-4923FB5889C4}"/>
    <dgm:cxn modelId="{5931F908-1ACB-4EA5-9515-5207465B6530}" type="presOf" srcId="{D50F5EFB-583C-402F-BEED-023E396FF6A1}" destId="{55F9F002-27B9-427B-A327-E694B6447D6D}" srcOrd="0" destOrd="0" presId="urn:microsoft.com/office/officeart/2011/layout/CircleProcess"/>
    <dgm:cxn modelId="{90431809-EDB8-4A2F-B958-F7A7D1F19B56}" type="presOf" srcId="{4D1FF5C0-9281-436A-9DEA-586FD8402D56}" destId="{3C31BC0B-65F9-4FC8-B360-C96B932D634E}" srcOrd="0" destOrd="0" presId="urn:microsoft.com/office/officeart/2011/layout/CircleProcess"/>
    <dgm:cxn modelId="{3BC1250E-CD43-476A-8496-575A33A672DC}" srcId="{D50F5EFB-583C-402F-BEED-023E396FF6A1}" destId="{736D8EF2-2711-420A-92DC-F05CCC9C72A3}" srcOrd="3" destOrd="0" parTransId="{860BE474-B8BF-4210-8CC4-A5627E904815}" sibTransId="{164A586B-DCCA-4FB4-8EF9-133D9D2CABDE}"/>
    <dgm:cxn modelId="{98C1D114-4AED-4AAF-832E-C33C66E84D73}" srcId="{C066FB24-83DF-4BBD-8479-8A7A97A9DD6D}" destId="{951D1898-3CF0-4B50-885A-65107BB53B5B}" srcOrd="3" destOrd="0" parTransId="{CA35D9DD-9149-4AEB-B1D3-523378A88A39}" sibTransId="{613B1B3B-E9DC-4585-9503-BB443F9784B5}"/>
    <dgm:cxn modelId="{658A041B-E96D-4350-AEDC-90756B086A61}" type="presOf" srcId="{F501FDC9-3690-4C15-897C-0D24E258B6BD}" destId="{837B9FBC-0C9B-4DD5-8E41-6EF99C9A43F7}" srcOrd="0" destOrd="1" presId="urn:microsoft.com/office/officeart/2011/layout/CircleProcess"/>
    <dgm:cxn modelId="{C07B141D-F19E-4ACE-9DD1-7CD5B2B9640D}" type="presOf" srcId="{B881D02F-5372-4038-AA8D-6DE18D35E62E}" destId="{FFB7A7E2-8893-45B8-BC50-347A948E1C48}" srcOrd="0" destOrd="1" presId="urn:microsoft.com/office/officeart/2011/layout/CircleProcess"/>
    <dgm:cxn modelId="{8CDAA222-4A57-48BC-9BC9-84AE9D9FE789}" srcId="{736D8EF2-2711-420A-92DC-F05CCC9C72A3}" destId="{13504EE7-9151-4A8B-BCBF-4C3E29FCDBE1}" srcOrd="1" destOrd="0" parTransId="{9550FCED-CCF3-4A23-9D92-CE0C4AE9A740}" sibTransId="{2ABA42D1-5FF5-419F-A72B-D38F3FE3F786}"/>
    <dgm:cxn modelId="{3A5A102E-AA3A-4C80-AEAD-E1112B81A857}" type="presOf" srcId="{951D1898-3CF0-4B50-885A-65107BB53B5B}" destId="{FFB7A7E2-8893-45B8-BC50-347A948E1C48}" srcOrd="0" destOrd="3" presId="urn:microsoft.com/office/officeart/2011/layout/CircleProcess"/>
    <dgm:cxn modelId="{05C1C15E-C32D-4476-9077-AEFDB663AE22}" srcId="{736D8EF2-2711-420A-92DC-F05CCC9C72A3}" destId="{4D1FF5C0-9281-436A-9DEA-586FD8402D56}" srcOrd="0" destOrd="0" parTransId="{434E47A7-D8B3-427C-99C0-DB59DBC15518}" sibTransId="{8257A16E-060D-4CEE-9BB6-6165ECB10AB4}"/>
    <dgm:cxn modelId="{2AD35F61-C5CF-4EAE-A6FB-8F6E161E4E92}" type="presOf" srcId="{5C231720-FA77-44A2-AECA-8C39C1A5E9A5}" destId="{29BB20E1-A6F4-453A-A978-70BC610FD8AD}" srcOrd="0" destOrd="0" presId="urn:microsoft.com/office/officeart/2011/layout/CircleProcess"/>
    <dgm:cxn modelId="{5C5D5F46-6C35-4096-BF77-C152958663A6}" srcId="{D50F5EFB-583C-402F-BEED-023E396FF6A1}" destId="{5C231720-FA77-44A2-AECA-8C39C1A5E9A5}" srcOrd="2" destOrd="0" parTransId="{963D0ABF-D306-4728-B532-56F8C8A585CD}" sibTransId="{4D866245-86BE-4862-9FD1-6258C283F5BD}"/>
    <dgm:cxn modelId="{44530967-7872-4938-9C5D-3855751826AC}" type="presOf" srcId="{736D8EF2-2711-420A-92DC-F05CCC9C72A3}" destId="{EFB08C47-4CFD-4F1E-B642-030BEA8F9B8C}" srcOrd="1" destOrd="0" presId="urn:microsoft.com/office/officeart/2011/layout/CircleProcess"/>
    <dgm:cxn modelId="{C1BBAE67-D655-4E00-92EA-24AB51EB0402}" type="presOf" srcId="{E9822ABA-05C2-425F-9F4B-CB79BBF8AD38}" destId="{32ABCCC3-02FA-48DE-9B22-8D6CB52C04C9}" srcOrd="0" destOrd="0" presId="urn:microsoft.com/office/officeart/2011/layout/CircleProcess"/>
    <dgm:cxn modelId="{8C92A36A-AC06-488E-8E25-9350AD5D1C12}" type="presOf" srcId="{736D8EF2-2711-420A-92DC-F05CCC9C72A3}" destId="{F219DA04-A3B2-4C01-9D42-376F666C8761}" srcOrd="0" destOrd="0" presId="urn:microsoft.com/office/officeart/2011/layout/CircleProcess"/>
    <dgm:cxn modelId="{18CA796B-B891-486A-9273-9D0724E35841}" srcId="{E9822ABA-05C2-425F-9F4B-CB79BBF8AD38}" destId="{782B8629-8C58-47E3-9B49-72E3BFA41441}" srcOrd="0" destOrd="0" parTransId="{F947C7B5-1626-4E60-83B4-DCB193D3E0B8}" sibTransId="{7DD5ED83-7228-4FBD-B0D6-40149DD00CD7}"/>
    <dgm:cxn modelId="{A6E8DE6D-D123-4F29-A779-148BA7449451}" type="presOf" srcId="{13504EE7-9151-4A8B-BCBF-4C3E29FCDBE1}" destId="{3C31BC0B-65F9-4FC8-B360-C96B932D634E}" srcOrd="0" destOrd="1" presId="urn:microsoft.com/office/officeart/2011/layout/CircleProcess"/>
    <dgm:cxn modelId="{CE82EE50-A345-4F75-A3A7-63C3C20CE945}" srcId="{D50F5EFB-583C-402F-BEED-023E396FF6A1}" destId="{C066FB24-83DF-4BBD-8479-8A7A97A9DD6D}" srcOrd="1" destOrd="0" parTransId="{4A6D4199-CBBE-4B3D-8913-4F83FF39474A}" sibTransId="{E8923851-054F-4223-AC7B-E919041FAAAE}"/>
    <dgm:cxn modelId="{9B501888-D979-4A0A-AD23-518EAC78CC59}" type="presOf" srcId="{E6308802-28F0-48D9-9269-77E8B8D04BFC}" destId="{B76B0980-5638-404F-86A6-61DF9F4BB711}" srcOrd="0" destOrd="1" presId="urn:microsoft.com/office/officeart/2011/layout/CircleProcess"/>
    <dgm:cxn modelId="{C026968F-00EB-4F9B-9BC4-9C5074C20BE8}" type="presOf" srcId="{C066FB24-83DF-4BBD-8479-8A7A97A9DD6D}" destId="{E1DCDB87-D7ED-4FE3-8A06-ADD4C6DE30BA}" srcOrd="0" destOrd="0" presId="urn:microsoft.com/office/officeart/2011/layout/CircleProcess"/>
    <dgm:cxn modelId="{C77E0C96-54EA-4AFF-BFA8-411EB4584EAA}" type="presOf" srcId="{FA49710E-2621-459E-9C58-AD6E3006EEBC}" destId="{FFB7A7E2-8893-45B8-BC50-347A948E1C48}" srcOrd="0" destOrd="2" presId="urn:microsoft.com/office/officeart/2011/layout/CircleProcess"/>
    <dgm:cxn modelId="{A588F89C-EA9C-4637-B139-3824BC346876}" srcId="{C066FB24-83DF-4BBD-8479-8A7A97A9DD6D}" destId="{FA49710E-2621-459E-9C58-AD6E3006EEBC}" srcOrd="2" destOrd="0" parTransId="{249733D6-CB72-49CD-BA86-B9DC06F6F300}" sibTransId="{0F959A12-FAAF-467C-BC83-E25C3CFAFF51}"/>
    <dgm:cxn modelId="{E711C3A6-A1B1-4245-B7AB-448A5D33E540}" type="presOf" srcId="{5C231720-FA77-44A2-AECA-8C39C1A5E9A5}" destId="{A6742CDD-0F19-4D3E-AA13-FDCECA530989}" srcOrd="1" destOrd="0" presId="urn:microsoft.com/office/officeart/2011/layout/CircleProcess"/>
    <dgm:cxn modelId="{62B722A9-D7F6-413A-8106-7980FB796C98}" srcId="{D50F5EFB-583C-402F-BEED-023E396FF6A1}" destId="{E9822ABA-05C2-425F-9F4B-CB79BBF8AD38}" srcOrd="0" destOrd="0" parTransId="{57CAC5FB-EA14-4229-8661-AEAD6C024980}" sibTransId="{44B9A434-DF84-43BA-ACC8-E637D25D1B4B}"/>
    <dgm:cxn modelId="{A21B1AB2-7930-40B0-86D0-291A86C627B9}" type="presOf" srcId="{C066FB24-83DF-4BBD-8479-8A7A97A9DD6D}" destId="{98244784-3716-45D7-89D6-DF6FA13AB360}" srcOrd="1" destOrd="0" presId="urn:microsoft.com/office/officeart/2011/layout/CircleProcess"/>
    <dgm:cxn modelId="{75D4DCBE-FBD0-4FEB-80BD-68917E636ECE}" type="presOf" srcId="{83327DE6-6CB1-4D4C-B5EB-1B7C9DFD8183}" destId="{FFB7A7E2-8893-45B8-BC50-347A948E1C48}" srcOrd="0" destOrd="0" presId="urn:microsoft.com/office/officeart/2011/layout/CircleProcess"/>
    <dgm:cxn modelId="{7AE126C0-6124-4D4F-84E9-FFE9469B9BB9}" type="presOf" srcId="{E9822ABA-05C2-425F-9F4B-CB79BBF8AD38}" destId="{FF4C9EB8-43A0-43DC-B713-C118BCD5970F}" srcOrd="1" destOrd="0" presId="urn:microsoft.com/office/officeart/2011/layout/CircleProcess"/>
    <dgm:cxn modelId="{BD9D5CDE-87E0-42C5-8AE4-691779E10F51}" srcId="{5C231720-FA77-44A2-AECA-8C39C1A5E9A5}" destId="{E6308802-28F0-48D9-9269-77E8B8D04BFC}" srcOrd="1" destOrd="0" parTransId="{AF3C48DB-5C55-42CA-9CBB-4A289A2A5F96}" sibTransId="{6AC74A06-8366-426E-A69D-9AD179EDDA18}"/>
    <dgm:cxn modelId="{4F8E3CDF-8E7D-464A-BA43-40825DC72AA7}" srcId="{5C231720-FA77-44A2-AECA-8C39C1A5E9A5}" destId="{A91D9C94-60FC-4C0A-98BF-CBB9912587D6}" srcOrd="0" destOrd="0" parTransId="{55ED56E0-7305-428C-BE39-70E431365AC5}" sibTransId="{9F6D77CF-A21C-4F95-83BD-C0919500571B}"/>
    <dgm:cxn modelId="{3430E6E0-9147-46FE-80DA-CB740B6A9C85}" srcId="{C066FB24-83DF-4BBD-8479-8A7A97A9DD6D}" destId="{B881D02F-5372-4038-AA8D-6DE18D35E62E}" srcOrd="1" destOrd="0" parTransId="{1FB6A324-0B04-4F1E-B40C-F3E993AA5985}" sibTransId="{C4E2B835-69F9-47B6-BB87-7E1E7587E5FE}"/>
    <dgm:cxn modelId="{1304CEF0-ACA7-421B-A7B0-BE9CF85DCA9F}" srcId="{C066FB24-83DF-4BBD-8479-8A7A97A9DD6D}" destId="{83327DE6-6CB1-4D4C-B5EB-1B7C9DFD8183}" srcOrd="0" destOrd="0" parTransId="{C538A5B8-8D6B-46C9-B679-95E1152C5FFA}" sibTransId="{20375E57-5385-46B0-BFDB-52CFFB817007}"/>
    <dgm:cxn modelId="{82C83FF3-08EF-428C-8047-D443575A3416}" type="presOf" srcId="{A91D9C94-60FC-4C0A-98BF-CBB9912587D6}" destId="{B76B0980-5638-404F-86A6-61DF9F4BB711}" srcOrd="0" destOrd="0" presId="urn:microsoft.com/office/officeart/2011/layout/CircleProcess"/>
    <dgm:cxn modelId="{019671F6-8922-4631-A498-38DA979CC866}" type="presParOf" srcId="{55F9F002-27B9-427B-A327-E694B6447D6D}" destId="{F68D8D47-A40F-46BD-8F82-32E646643D64}" srcOrd="0" destOrd="0" presId="urn:microsoft.com/office/officeart/2011/layout/CircleProcess"/>
    <dgm:cxn modelId="{257D8B45-9E57-4FD2-8C3A-A8D7620A7BFA}" type="presParOf" srcId="{F68D8D47-A40F-46BD-8F82-32E646643D64}" destId="{91A24347-F88D-4AB0-9592-4C4AB29EEE4D}" srcOrd="0" destOrd="0" presId="urn:microsoft.com/office/officeart/2011/layout/CircleProcess"/>
    <dgm:cxn modelId="{A001B9D4-FB20-4748-92D0-E409787D00C4}" type="presParOf" srcId="{55F9F002-27B9-427B-A327-E694B6447D6D}" destId="{25670636-2586-472E-BAD2-E45C7A1B7245}" srcOrd="1" destOrd="0" presId="urn:microsoft.com/office/officeart/2011/layout/CircleProcess"/>
    <dgm:cxn modelId="{2489AD69-3867-4AAB-986C-A0A8424CCDBB}" type="presParOf" srcId="{25670636-2586-472E-BAD2-E45C7A1B7245}" destId="{F219DA04-A3B2-4C01-9D42-376F666C8761}" srcOrd="0" destOrd="0" presId="urn:microsoft.com/office/officeart/2011/layout/CircleProcess"/>
    <dgm:cxn modelId="{629CC395-2E49-4535-883C-DE4A15FEA3B9}" type="presParOf" srcId="{55F9F002-27B9-427B-A327-E694B6447D6D}" destId="{3C31BC0B-65F9-4FC8-B360-C96B932D634E}" srcOrd="2" destOrd="0" presId="urn:microsoft.com/office/officeart/2011/layout/CircleProcess"/>
    <dgm:cxn modelId="{0A60CDF0-F131-4810-A6CA-390F4092DC0F}" type="presParOf" srcId="{55F9F002-27B9-427B-A327-E694B6447D6D}" destId="{EFB08C47-4CFD-4F1E-B642-030BEA8F9B8C}" srcOrd="3" destOrd="0" presId="urn:microsoft.com/office/officeart/2011/layout/CircleProcess"/>
    <dgm:cxn modelId="{AD385146-B4F8-4908-80FB-CCA9F82FD6EC}" type="presParOf" srcId="{55F9F002-27B9-427B-A327-E694B6447D6D}" destId="{70B9630E-8155-4445-98A9-D834F88959C2}" srcOrd="4" destOrd="0" presId="urn:microsoft.com/office/officeart/2011/layout/CircleProcess"/>
    <dgm:cxn modelId="{19578C93-514E-4634-B11D-6EB0C0E500FE}" type="presParOf" srcId="{70B9630E-8155-4445-98A9-D834F88959C2}" destId="{98BA37D9-F5A6-4B41-9762-2CE827182B0C}" srcOrd="0" destOrd="0" presId="urn:microsoft.com/office/officeart/2011/layout/CircleProcess"/>
    <dgm:cxn modelId="{A521594C-870D-4809-B8B6-168920E21BB4}" type="presParOf" srcId="{55F9F002-27B9-427B-A327-E694B6447D6D}" destId="{F0E0A634-AE02-4829-9A81-026E85A5C26F}" srcOrd="5" destOrd="0" presId="urn:microsoft.com/office/officeart/2011/layout/CircleProcess"/>
    <dgm:cxn modelId="{832DFED3-AF2A-44B5-BB1F-EBEB855B3AA1}" type="presParOf" srcId="{F0E0A634-AE02-4829-9A81-026E85A5C26F}" destId="{29BB20E1-A6F4-453A-A978-70BC610FD8AD}" srcOrd="0" destOrd="0" presId="urn:microsoft.com/office/officeart/2011/layout/CircleProcess"/>
    <dgm:cxn modelId="{E4BD5F8B-20E6-4883-9702-674BC5DF79B8}" type="presParOf" srcId="{55F9F002-27B9-427B-A327-E694B6447D6D}" destId="{B76B0980-5638-404F-86A6-61DF9F4BB711}" srcOrd="6" destOrd="0" presId="urn:microsoft.com/office/officeart/2011/layout/CircleProcess"/>
    <dgm:cxn modelId="{2756DF44-7AE6-4A38-894D-4A3AC9737786}" type="presParOf" srcId="{55F9F002-27B9-427B-A327-E694B6447D6D}" destId="{A6742CDD-0F19-4D3E-AA13-FDCECA530989}" srcOrd="7" destOrd="0" presId="urn:microsoft.com/office/officeart/2011/layout/CircleProcess"/>
    <dgm:cxn modelId="{97E6BA1D-6B8E-478E-99D4-627485438635}" type="presParOf" srcId="{55F9F002-27B9-427B-A327-E694B6447D6D}" destId="{2B5599EA-82D8-47B3-A9EA-E8C34C998D27}" srcOrd="8" destOrd="0" presId="urn:microsoft.com/office/officeart/2011/layout/CircleProcess"/>
    <dgm:cxn modelId="{E8903770-43D2-470C-9870-26AD44E63D75}" type="presParOf" srcId="{2B5599EA-82D8-47B3-A9EA-E8C34C998D27}" destId="{90D1F1D3-2ACF-435E-86A5-3C332190C961}" srcOrd="0" destOrd="0" presId="urn:microsoft.com/office/officeart/2011/layout/CircleProcess"/>
    <dgm:cxn modelId="{0CC8AB01-618C-4659-A98B-3825804DE4BF}" type="presParOf" srcId="{55F9F002-27B9-427B-A327-E694B6447D6D}" destId="{0C031FF4-24EC-448C-A6B0-D8D4250E5ABB}" srcOrd="9" destOrd="0" presId="urn:microsoft.com/office/officeart/2011/layout/CircleProcess"/>
    <dgm:cxn modelId="{756A93B7-9029-4EE1-8B55-E77C2B5B4F5D}" type="presParOf" srcId="{0C031FF4-24EC-448C-A6B0-D8D4250E5ABB}" destId="{E1DCDB87-D7ED-4FE3-8A06-ADD4C6DE30BA}" srcOrd="0" destOrd="0" presId="urn:microsoft.com/office/officeart/2011/layout/CircleProcess"/>
    <dgm:cxn modelId="{381DDCC7-303C-437F-95C9-5B4F6D42F326}" type="presParOf" srcId="{55F9F002-27B9-427B-A327-E694B6447D6D}" destId="{FFB7A7E2-8893-45B8-BC50-347A948E1C48}" srcOrd="10" destOrd="0" presId="urn:microsoft.com/office/officeart/2011/layout/CircleProcess"/>
    <dgm:cxn modelId="{56E0D95A-548B-4E54-9C8E-A0A09ADD69A1}" type="presParOf" srcId="{55F9F002-27B9-427B-A327-E694B6447D6D}" destId="{98244784-3716-45D7-89D6-DF6FA13AB360}" srcOrd="11" destOrd="0" presId="urn:microsoft.com/office/officeart/2011/layout/CircleProcess"/>
    <dgm:cxn modelId="{B96F7BA5-6E30-4806-BD0C-4197AA3CC9D8}" type="presParOf" srcId="{55F9F002-27B9-427B-A327-E694B6447D6D}" destId="{AC7EA411-EB8E-4FD6-A118-217A9559F254}" srcOrd="12" destOrd="0" presId="urn:microsoft.com/office/officeart/2011/layout/CircleProcess"/>
    <dgm:cxn modelId="{BFEA714F-5BF1-478B-B645-CA34C3D635C0}" type="presParOf" srcId="{AC7EA411-EB8E-4FD6-A118-217A9559F254}" destId="{3D1F71A1-12D9-48FC-9158-1DB0FC772B8F}" srcOrd="0" destOrd="0" presId="urn:microsoft.com/office/officeart/2011/layout/CircleProcess"/>
    <dgm:cxn modelId="{1887878F-7EB3-4D2B-B99E-CB26CB1D39A7}" type="presParOf" srcId="{55F9F002-27B9-427B-A327-E694B6447D6D}" destId="{FDA60295-F8B3-4E8D-BC54-9A12F775B246}" srcOrd="13" destOrd="0" presId="urn:microsoft.com/office/officeart/2011/layout/CircleProcess"/>
    <dgm:cxn modelId="{0E86213C-CD59-4E3E-92BF-E6061840F3BE}" type="presParOf" srcId="{FDA60295-F8B3-4E8D-BC54-9A12F775B246}" destId="{32ABCCC3-02FA-48DE-9B22-8D6CB52C04C9}" srcOrd="0" destOrd="0" presId="urn:microsoft.com/office/officeart/2011/layout/CircleProcess"/>
    <dgm:cxn modelId="{48EA9BAD-5BC3-4803-B4C5-31F3878FB9A9}" type="presParOf" srcId="{55F9F002-27B9-427B-A327-E694B6447D6D}" destId="{837B9FBC-0C9B-4DD5-8E41-6EF99C9A43F7}" srcOrd="14" destOrd="0" presId="urn:microsoft.com/office/officeart/2011/layout/CircleProcess"/>
    <dgm:cxn modelId="{3DF89425-5F80-43B7-B1C7-ED4D68C08E2C}" type="presParOf" srcId="{55F9F002-27B9-427B-A327-E694B6447D6D}" destId="{FF4C9EB8-43A0-43DC-B713-C118BCD5970F}" srcOrd="15"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99C1E-8948-432A-8C69-2304C2502FD3}">
      <dsp:nvSpPr>
        <dsp:cNvPr id="0" name=""/>
        <dsp:cNvSpPr/>
      </dsp:nvSpPr>
      <dsp:spPr>
        <a:xfrm>
          <a:off x="0" y="266388"/>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Developers threw code over the wall to test automation engineers </a:t>
          </a:r>
          <a:endParaRPr lang="en-US" sz="2200" kern="1200" dirty="0"/>
        </a:p>
      </dsp:txBody>
      <dsp:txXfrm>
        <a:off x="0" y="266388"/>
        <a:ext cx="2730906" cy="1638544"/>
      </dsp:txXfrm>
    </dsp:sp>
    <dsp:sp modelId="{55F4891A-28D3-4792-8BDA-E8DB759BC1ED}">
      <dsp:nvSpPr>
        <dsp:cNvPr id="0" name=""/>
        <dsp:cNvSpPr/>
      </dsp:nvSpPr>
      <dsp:spPr>
        <a:xfrm>
          <a:off x="3003997" y="266388"/>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Test automation engineers threw test automation over the wall to testers</a:t>
          </a:r>
          <a:endParaRPr lang="en-US" sz="2200" kern="1200" dirty="0"/>
        </a:p>
      </dsp:txBody>
      <dsp:txXfrm>
        <a:off x="3003997" y="266388"/>
        <a:ext cx="2730906" cy="1638544"/>
      </dsp:txXfrm>
    </dsp:sp>
    <dsp:sp modelId="{55486583-847F-400C-963F-855044D3C248}">
      <dsp:nvSpPr>
        <dsp:cNvPr id="0" name=""/>
        <dsp:cNvSpPr/>
      </dsp:nvSpPr>
      <dsp:spPr>
        <a:xfrm>
          <a:off x="6007995" y="266388"/>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Outsourced testing as a functional silo to vendors</a:t>
          </a:r>
        </a:p>
      </dsp:txBody>
      <dsp:txXfrm>
        <a:off x="6007995" y="266388"/>
        <a:ext cx="2730906" cy="1638544"/>
      </dsp:txXfrm>
    </dsp:sp>
    <dsp:sp modelId="{37BDABE3-C19D-4961-ADA2-75B52BF7D57B}">
      <dsp:nvSpPr>
        <dsp:cNvPr id="0" name=""/>
        <dsp:cNvSpPr/>
      </dsp:nvSpPr>
      <dsp:spPr>
        <a:xfrm>
          <a:off x="0" y="2178022"/>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Split career tracks for devs and testers</a:t>
          </a:r>
          <a:endParaRPr lang="en-US" sz="2200" kern="1200" dirty="0"/>
        </a:p>
      </dsp:txBody>
      <dsp:txXfrm>
        <a:off x="0" y="2178022"/>
        <a:ext cx="2730906" cy="1638544"/>
      </dsp:txXfrm>
    </dsp:sp>
    <dsp:sp modelId="{B307C665-8492-4CC0-8ACE-99790B9EE9EA}">
      <dsp:nvSpPr>
        <dsp:cNvPr id="0" name=""/>
        <dsp:cNvSpPr/>
      </dsp:nvSpPr>
      <dsp:spPr>
        <a:xfrm>
          <a:off x="3003997" y="2178022"/>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Maintained test automation outside the code base</a:t>
          </a:r>
          <a:endParaRPr lang="en-US" sz="2200" kern="1200" dirty="0"/>
        </a:p>
      </dsp:txBody>
      <dsp:txXfrm>
        <a:off x="3003997" y="2178022"/>
        <a:ext cx="2730906" cy="1638544"/>
      </dsp:txXfrm>
    </dsp:sp>
    <dsp:sp modelId="{2D066F2D-510A-45A7-AAD6-D5E60D134FC1}">
      <dsp:nvSpPr>
        <dsp:cNvPr id="0" name=""/>
        <dsp:cNvSpPr/>
      </dsp:nvSpPr>
      <dsp:spPr>
        <a:xfrm>
          <a:off x="6007995" y="2178022"/>
          <a:ext cx="2730906" cy="1638544"/>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baseline="0" dirty="0"/>
            <a:t>Relied on long-running, complex tests through the UI</a:t>
          </a:r>
          <a:endParaRPr lang="en-US" sz="2200" kern="1200" dirty="0"/>
        </a:p>
      </dsp:txBody>
      <dsp:txXfrm>
        <a:off x="6007995" y="2178022"/>
        <a:ext cx="2730906" cy="16385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DE25-0BE4-4072-8FA0-B6EBF99E8B8C}">
      <dsp:nvSpPr>
        <dsp:cNvPr id="0" name=""/>
        <dsp:cNvSpPr/>
      </dsp:nvSpPr>
      <dsp:spPr>
        <a:xfrm rot="10800000">
          <a:off x="0" y="0"/>
          <a:ext cx="5866125" cy="944400"/>
        </a:xfrm>
        <a:prstGeom prst="trapezoid">
          <a:avLst>
            <a:gd name="adj" fmla="val 77644"/>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In-memory unit tests with no  dependencies</a:t>
          </a:r>
        </a:p>
      </dsp:txBody>
      <dsp:txXfrm rot="-10800000">
        <a:off x="1026571" y="0"/>
        <a:ext cx="3812981" cy="944400"/>
      </dsp:txXfrm>
    </dsp:sp>
    <dsp:sp modelId="{CC412287-56F8-4560-B799-7F9BB22AACD4}">
      <dsp:nvSpPr>
        <dsp:cNvPr id="0" name=""/>
        <dsp:cNvSpPr/>
      </dsp:nvSpPr>
      <dsp:spPr>
        <a:xfrm rot="10800000">
          <a:off x="733265" y="944400"/>
          <a:ext cx="4399593" cy="944400"/>
        </a:xfrm>
        <a:prstGeom prst="trapezoid">
          <a:avLst>
            <a:gd name="adj" fmla="val 77644"/>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Unit tests with dependencies e.g. SQL</a:t>
          </a:r>
        </a:p>
      </dsp:txBody>
      <dsp:txXfrm rot="-10800000">
        <a:off x="1503194" y="944400"/>
        <a:ext cx="2859735" cy="944400"/>
      </dsp:txXfrm>
    </dsp:sp>
    <dsp:sp modelId="{50DD84C6-6078-4F72-9E46-7F3B13BA7413}">
      <dsp:nvSpPr>
        <dsp:cNvPr id="0" name=""/>
        <dsp:cNvSpPr/>
      </dsp:nvSpPr>
      <dsp:spPr>
        <a:xfrm rot="10800000">
          <a:off x="1466531" y="1888801"/>
          <a:ext cx="2933062" cy="944400"/>
        </a:xfrm>
        <a:prstGeom prst="trapezoid">
          <a:avLst>
            <a:gd name="adj" fmla="val 77644"/>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Functional tests against APIs</a:t>
          </a:r>
        </a:p>
      </dsp:txBody>
      <dsp:txXfrm rot="-10800000">
        <a:off x="1979817" y="1888801"/>
        <a:ext cx="1906490" cy="944400"/>
      </dsp:txXfrm>
    </dsp:sp>
    <dsp:sp modelId="{1BAE8C95-F7D1-43B3-A540-65AA1A872555}">
      <dsp:nvSpPr>
        <dsp:cNvPr id="0" name=""/>
        <dsp:cNvSpPr/>
      </dsp:nvSpPr>
      <dsp:spPr>
        <a:xfrm rot="10800000">
          <a:off x="2199796" y="2833201"/>
          <a:ext cx="1466531" cy="944400"/>
        </a:xfrm>
        <a:prstGeom prst="trapezoid">
          <a:avLst>
            <a:gd name="adj" fmla="val 7764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548640" numCol="1" spcCol="1270" anchor="ctr" anchorCtr="0">
          <a:noAutofit/>
        </a:bodyPr>
        <a:lstStyle/>
        <a:p>
          <a:pPr marL="0" lvl="0" indent="0" algn="ctr" defTabSz="889000">
            <a:lnSpc>
              <a:spcPct val="90000"/>
            </a:lnSpc>
            <a:spcBef>
              <a:spcPct val="0"/>
            </a:spcBef>
            <a:spcAft>
              <a:spcPct val="35000"/>
            </a:spcAft>
            <a:buNone/>
          </a:pPr>
          <a:r>
            <a:rPr lang="en-US" sz="2000" kern="1200" dirty="0"/>
            <a:t>PROD</a:t>
          </a:r>
        </a:p>
      </dsp:txBody>
      <dsp:txXfrm rot="-10800000">
        <a:off x="2199796" y="2833201"/>
        <a:ext cx="1466531" cy="944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24347-F88D-4AB0-9592-4C4AB29EEE4D}">
      <dsp:nvSpPr>
        <dsp:cNvPr id="0" name=""/>
        <dsp:cNvSpPr/>
      </dsp:nvSpPr>
      <dsp:spPr>
        <a:xfrm>
          <a:off x="6834810" y="426866"/>
          <a:ext cx="2056857" cy="205696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9DA04-A3B2-4C01-9D42-376F666C8761}">
      <dsp:nvSpPr>
        <dsp:cNvPr id="0" name=""/>
        <dsp:cNvSpPr/>
      </dsp:nvSpPr>
      <dsp:spPr>
        <a:xfrm>
          <a:off x="6903607" y="495443"/>
          <a:ext cx="1920144" cy="1919807"/>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L3 tests</a:t>
          </a:r>
        </a:p>
      </dsp:txBody>
      <dsp:txXfrm>
        <a:off x="7177913" y="769753"/>
        <a:ext cx="1371532" cy="1371187"/>
      </dsp:txXfrm>
    </dsp:sp>
    <dsp:sp modelId="{3C31BC0B-65F9-4FC8-B360-C96B932D634E}">
      <dsp:nvSpPr>
        <dsp:cNvPr id="0" name=""/>
        <dsp:cNvSpPr/>
      </dsp:nvSpPr>
      <dsp:spPr>
        <a:xfrm>
          <a:off x="6903607" y="2521726"/>
          <a:ext cx="1920144" cy="112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66725">
            <a:lnSpc>
              <a:spcPct val="90000"/>
            </a:lnSpc>
            <a:spcBef>
              <a:spcPct val="0"/>
            </a:spcBef>
            <a:spcAft>
              <a:spcPct val="15000"/>
            </a:spcAft>
            <a:buNone/>
          </a:pPr>
          <a:r>
            <a:rPr lang="en-US" sz="1050" kern="1200" dirty="0"/>
            <a:t>Use telemetry pipe</a:t>
          </a:r>
        </a:p>
        <a:p>
          <a:pPr marL="57150" lvl="1" indent="-57150" algn="l" defTabSz="466725">
            <a:lnSpc>
              <a:spcPct val="90000"/>
            </a:lnSpc>
            <a:spcBef>
              <a:spcPct val="0"/>
            </a:spcBef>
            <a:spcAft>
              <a:spcPct val="15000"/>
            </a:spcAft>
            <a:buNone/>
          </a:pPr>
          <a:r>
            <a:rPr lang="en-US" sz="1050" kern="1200" dirty="0"/>
            <a:t>Carefully curated set</a:t>
          </a:r>
        </a:p>
      </dsp:txBody>
      <dsp:txXfrm>
        <a:off x="6903607" y="2521726"/>
        <a:ext cx="1920144" cy="1127557"/>
      </dsp:txXfrm>
    </dsp:sp>
    <dsp:sp modelId="{98BA37D9-F5A6-4B41-9762-2CE827182B0C}">
      <dsp:nvSpPr>
        <dsp:cNvPr id="0" name=""/>
        <dsp:cNvSpPr/>
      </dsp:nvSpPr>
      <dsp:spPr>
        <a:xfrm rot="2700000">
          <a:off x="4700319" y="426721"/>
          <a:ext cx="2056890" cy="20568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BB20E1-A6F4-453A-A978-70BC610FD8AD}">
      <dsp:nvSpPr>
        <dsp:cNvPr id="0" name=""/>
        <dsp:cNvSpPr/>
      </dsp:nvSpPr>
      <dsp:spPr>
        <a:xfrm>
          <a:off x="4777953" y="495443"/>
          <a:ext cx="1920144" cy="1919807"/>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Port legacy to L2 tests</a:t>
          </a:r>
        </a:p>
      </dsp:txBody>
      <dsp:txXfrm>
        <a:off x="5052259" y="769753"/>
        <a:ext cx="1371532" cy="1371187"/>
      </dsp:txXfrm>
    </dsp:sp>
    <dsp:sp modelId="{B76B0980-5638-404F-86A6-61DF9F4BB711}">
      <dsp:nvSpPr>
        <dsp:cNvPr id="0" name=""/>
        <dsp:cNvSpPr/>
      </dsp:nvSpPr>
      <dsp:spPr>
        <a:xfrm>
          <a:off x="4777953" y="2521726"/>
          <a:ext cx="1920144" cy="112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1" indent="-57150" algn="l" defTabSz="466725">
            <a:lnSpc>
              <a:spcPct val="90000"/>
            </a:lnSpc>
            <a:spcBef>
              <a:spcPct val="0"/>
            </a:spcBef>
            <a:spcAft>
              <a:spcPct val="15000"/>
            </a:spcAft>
            <a:buNone/>
          </a:pPr>
          <a:r>
            <a:rPr lang="en-US" sz="1050" kern="1200" dirty="0"/>
            <a:t>Test Arch v-team re-wrote L2 test framework</a:t>
          </a:r>
        </a:p>
        <a:p>
          <a:pPr marL="0" lvl="1" indent="-57150" algn="l" defTabSz="466725">
            <a:lnSpc>
              <a:spcPct val="90000"/>
            </a:lnSpc>
            <a:spcBef>
              <a:spcPct val="0"/>
            </a:spcBef>
            <a:spcAft>
              <a:spcPct val="15000"/>
            </a:spcAft>
            <a:buNone/>
          </a:pPr>
          <a:r>
            <a:rPr lang="en-US" sz="1050" kern="1200" dirty="0"/>
            <a:t>Top-down push from management with org wide scorecard</a:t>
          </a:r>
        </a:p>
      </dsp:txBody>
      <dsp:txXfrm>
        <a:off x="4777953" y="2521726"/>
        <a:ext cx="1920144" cy="1127557"/>
      </dsp:txXfrm>
    </dsp:sp>
    <dsp:sp modelId="{90D1F1D3-2ACF-435E-86A5-3C332190C961}">
      <dsp:nvSpPr>
        <dsp:cNvPr id="0" name=""/>
        <dsp:cNvSpPr/>
      </dsp:nvSpPr>
      <dsp:spPr>
        <a:xfrm rot="2700000">
          <a:off x="2583484" y="426721"/>
          <a:ext cx="2056890" cy="20568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CDB87-D7ED-4FE3-8A06-ADD4C6DE30BA}">
      <dsp:nvSpPr>
        <dsp:cNvPr id="0" name=""/>
        <dsp:cNvSpPr/>
      </dsp:nvSpPr>
      <dsp:spPr>
        <a:xfrm>
          <a:off x="2652298" y="495443"/>
          <a:ext cx="1920144" cy="1919807"/>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dirty="0"/>
            <a:t>Analyzed legacy tests</a:t>
          </a:r>
          <a:endParaRPr lang="en-US" sz="1800" kern="1200" dirty="0"/>
        </a:p>
      </dsp:txBody>
      <dsp:txXfrm>
        <a:off x="2926605" y="769753"/>
        <a:ext cx="1371532" cy="1371187"/>
      </dsp:txXfrm>
    </dsp:sp>
    <dsp:sp modelId="{FFB7A7E2-8893-45B8-BC50-347A948E1C48}">
      <dsp:nvSpPr>
        <dsp:cNvPr id="0" name=""/>
        <dsp:cNvSpPr/>
      </dsp:nvSpPr>
      <dsp:spPr>
        <a:xfrm>
          <a:off x="2652298" y="2521726"/>
          <a:ext cx="1920144" cy="112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can be deleted</a:t>
          </a:r>
        </a:p>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can move to L0/L1</a:t>
          </a:r>
        </a:p>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Tests that will move to VSSF Test SDK</a:t>
          </a:r>
        </a:p>
        <a:p>
          <a:pPr marL="0" lvl="1" indent="-114300" algn="l" defTabSz="533400">
            <a:lnSpc>
              <a:spcPct val="90000"/>
            </a:lnSpc>
            <a:spcBef>
              <a:spcPct val="0"/>
            </a:spcBef>
            <a:spcAft>
              <a:spcPct val="15000"/>
            </a:spcAft>
            <a:buFont typeface="Arial" panose="020B0604020202020204" pitchFamily="34" charset="0"/>
            <a:buNone/>
          </a:pPr>
          <a:r>
            <a:rPr lang="en-US" sz="1100" kern="1200" dirty="0">
              <a:solidFill>
                <a:srgbClr val="000000">
                  <a:hueOff val="0"/>
                  <a:satOff val="0"/>
                  <a:lumOff val="0"/>
                  <a:alphaOff val="0"/>
                </a:srgbClr>
              </a:solidFill>
              <a:latin typeface="Segoe UI"/>
              <a:ea typeface="+mn-ea"/>
              <a:cs typeface="+mn-cs"/>
            </a:rPr>
            <a:t>On-prem tests we expect to maintain in lights-on mode</a:t>
          </a:r>
        </a:p>
      </dsp:txBody>
      <dsp:txXfrm>
        <a:off x="2652298" y="2521726"/>
        <a:ext cx="1920144" cy="1127557"/>
      </dsp:txXfrm>
    </dsp:sp>
    <dsp:sp modelId="{3D1F71A1-12D9-48FC-9158-1DB0FC772B8F}">
      <dsp:nvSpPr>
        <dsp:cNvPr id="0" name=""/>
        <dsp:cNvSpPr/>
      </dsp:nvSpPr>
      <dsp:spPr>
        <a:xfrm rot="2700000">
          <a:off x="457830" y="426721"/>
          <a:ext cx="2056890" cy="2056890"/>
        </a:xfrm>
        <a:prstGeom prst="teardrop">
          <a:avLst>
            <a:gd name="adj" fmla="val 1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ABCCC3-02FA-48DE-9B22-8D6CB52C04C9}">
      <dsp:nvSpPr>
        <dsp:cNvPr id="0" name=""/>
        <dsp:cNvSpPr/>
      </dsp:nvSpPr>
      <dsp:spPr>
        <a:xfrm>
          <a:off x="526644" y="495443"/>
          <a:ext cx="1920144" cy="1919807"/>
        </a:xfrm>
        <a:prstGeom prst="ellipse">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Started with L0 / L1 tests</a:t>
          </a:r>
          <a:endParaRPr lang="en-US" sz="1800" kern="1200" dirty="0"/>
        </a:p>
      </dsp:txBody>
      <dsp:txXfrm>
        <a:off x="800951" y="769753"/>
        <a:ext cx="1371532" cy="1371187"/>
      </dsp:txXfrm>
    </dsp:sp>
    <dsp:sp modelId="{837B9FBC-0C9B-4DD5-8E41-6EF99C9A43F7}">
      <dsp:nvSpPr>
        <dsp:cNvPr id="0" name=""/>
        <dsp:cNvSpPr/>
      </dsp:nvSpPr>
      <dsp:spPr>
        <a:xfrm>
          <a:off x="526644" y="2521726"/>
          <a:ext cx="1920144" cy="112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1" indent="0" algn="l" defTabSz="466725">
            <a:lnSpc>
              <a:spcPct val="90000"/>
            </a:lnSpc>
            <a:spcBef>
              <a:spcPct val="0"/>
            </a:spcBef>
            <a:spcAft>
              <a:spcPts val="600"/>
            </a:spcAft>
            <a:buFont typeface="Arial" panose="020B0604020202020204" pitchFamily="34" charset="0"/>
            <a:buNone/>
          </a:pPr>
          <a:r>
            <a:rPr lang="en-US" sz="1050" kern="1200" baseline="0" dirty="0"/>
            <a:t>Made it easy to author and execute high quality L0/L1 tests</a:t>
          </a:r>
          <a:endParaRPr lang="en-US" sz="1050" kern="1200" dirty="0"/>
        </a:p>
        <a:p>
          <a:pPr marL="0" lvl="1" indent="0" algn="l" defTabSz="466725">
            <a:lnSpc>
              <a:spcPct val="90000"/>
            </a:lnSpc>
            <a:spcBef>
              <a:spcPct val="0"/>
            </a:spcBef>
            <a:spcAft>
              <a:spcPts val="600"/>
            </a:spcAft>
            <a:buFont typeface="Arial" panose="020B0604020202020204" pitchFamily="34" charset="0"/>
            <a:buNone/>
          </a:pPr>
          <a:r>
            <a:rPr lang="en-US" sz="1050" kern="1200" baseline="0" dirty="0"/>
            <a:t>Stopped creating new legacy tests as much as possible</a:t>
          </a:r>
          <a:endParaRPr lang="en-US" sz="1050" kern="1200" dirty="0"/>
        </a:p>
      </dsp:txBody>
      <dsp:txXfrm>
        <a:off x="526644" y="2521726"/>
        <a:ext cx="1920144" cy="112755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ct val="116666"/>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116666"/>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SzPct val="116666"/>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SzPct val="116666"/>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SzPct val="116666"/>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SzPct val="116666"/>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SzPct val="116666"/>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SzPct val="116666"/>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SzPct val="116666"/>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761448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GB" sz="1200" b="0" i="1" u="none" strike="noStrike" kern="1200" cap="none" dirty="0">
                <a:solidFill>
                  <a:schemeClr val="dk1"/>
                </a:solidFill>
                <a:effectLst/>
                <a:latin typeface="Calibri"/>
                <a:ea typeface="Calibri"/>
                <a:cs typeface="Calibri"/>
                <a:sym typeface="Calibri"/>
              </a:rPr>
              <a:t>Martin Woodward digs into the testing transformation his team at Microsoft underwent and they started on their DevOps journey. He explains how they used to test their products and the issues (both technical and cultural) this presented and how they transformed to safely test in production.</a:t>
            </a:r>
            <a:endParaRPr dirty="0"/>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10/16/2018 5:49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923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Tests took too long</a:t>
            </a:r>
          </a:p>
          <a:p>
            <a:pPr lvl="1"/>
            <a:r>
              <a:rPr lang="en-US" dirty="0"/>
              <a:t>Nightly Automation Run (NAR): 22 hours </a:t>
            </a:r>
          </a:p>
          <a:p>
            <a:pPr lvl="1"/>
            <a:r>
              <a:rPr lang="en-US" dirty="0"/>
              <a:t>Full Automation Run (FAR) 2 days </a:t>
            </a:r>
          </a:p>
          <a:p>
            <a:r>
              <a:rPr lang="en-US" dirty="0"/>
              <a:t>Tests failed frequently</a:t>
            </a:r>
          </a:p>
          <a:p>
            <a:pPr lvl="1"/>
            <a:r>
              <a:rPr lang="en-US" dirty="0"/>
              <a:t>Only ~60% of P0 runs passed 100% </a:t>
            </a:r>
          </a:p>
          <a:p>
            <a:pPr lvl="1"/>
            <a:r>
              <a:rPr lang="en-US" dirty="0"/>
              <a:t>In 8 years, no NAR suite had run fully green</a:t>
            </a:r>
          </a:p>
          <a:p>
            <a:r>
              <a:rPr lang="en-US" dirty="0"/>
              <a:t>Quality signal unreliable in Master</a:t>
            </a:r>
          </a:p>
          <a:p>
            <a:pPr lvl="1"/>
            <a:r>
              <a:rPr lang="en-US" dirty="0"/>
              <a:t>Test failure analysis was too costly</a:t>
            </a:r>
          </a:p>
          <a:p>
            <a:r>
              <a:rPr lang="en-US" dirty="0"/>
              <a:t>Huge cliff to reach Release quality at the end of Sprint</a:t>
            </a:r>
          </a:p>
          <a:p>
            <a:pPr lvl="1"/>
            <a:r>
              <a:rPr lang="en-US" dirty="0"/>
              <a:t>Took days of human work to sift through failures before deployment could start</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20056F-CDC4-4F6F-963B-C6CAF4D476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689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Lots of code in SQL (</a:t>
            </a:r>
            <a:r>
              <a:rPr lang="en-GB" dirty="0" err="1"/>
              <a:t>sprocs</a:t>
            </a:r>
            <a:r>
              <a:rPr lang="en-GB" dirty="0"/>
              <a:t>), how we going to test those.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9662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759DC76-CB64-4D52-B542-A4FE530C1C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4684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solidFill>
                  <a:schemeClr val="tx1"/>
                </a:solidFill>
              </a:rPr>
              <a:t>Avoid the Tower of Babel</a:t>
            </a:r>
          </a:p>
          <a:p>
            <a:pPr lvl="0"/>
            <a:r>
              <a:rPr lang="en-US" sz="1400" dirty="0">
                <a:solidFill>
                  <a:schemeClr val="tx1"/>
                </a:solidFill>
              </a:rPr>
              <a:t>Don’t let the purists get you down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689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TRA = Test Run Anywhere (old </a:t>
            </a:r>
            <a:r>
              <a:rPr lang="en-GB" dirty="0" err="1"/>
              <a:t>famework</a:t>
            </a:r>
            <a:r>
              <a:rPr lang="en-GB" dirty="0"/>
              <a:t>)</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20056F-CDC4-4F6F-963B-C6CAF4D476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41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0072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sprint is 3 weeks.  This took us 2.5 years to do…</a:t>
            </a:r>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10/16/2018 5:49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07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progress PR - </a:t>
            </a:r>
          </a:p>
          <a:p>
            <a:r>
              <a:rPr lang="en-US" dirty="0"/>
              <a:t>Successful PR – have recent open in tab</a:t>
            </a:r>
          </a:p>
          <a:p>
            <a:r>
              <a:rPr lang="en-US" dirty="0"/>
              <a:t>L2 –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574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None/>
            </a:pPr>
            <a:r>
              <a:rPr lang="en-GB" dirty="0" err="1"/>
              <a:t>Everynight</a:t>
            </a:r>
            <a:r>
              <a:rPr lang="en-GB" dirty="0"/>
              <a:t> run tests 500 times against the same build – does it pass 100%?</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A916482-18AE-4E90-A679-07FFE0999D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078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https://dev.azure.com/mseng/AzureDevOps/_apps/hub/ms.vss-releaseManagement-web.cd-release-progress?_a=release-environment-extension&amp;releaseId=6255460&amp;environmentId=51078508&amp;extensionId=ms.vss-test-web.test-result-in-release-environment-editor-tab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1651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dirty="0">
                <a:solidFill>
                  <a:schemeClr val="tx1"/>
                </a:solidFill>
              </a:rPr>
              <a:t>Progressive Exposure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309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Show release pipelines: https://dev.azure.com/mseng/AzureDevOps/_releaseDefinition?definitionId=121&amp;_a=environments-editor-preview&amp;view=mine</a:t>
            </a:r>
          </a:p>
          <a:p>
            <a:pPr>
              <a:buNone/>
            </a:pPr>
            <a:r>
              <a:rPr lang="en-GB"/>
              <a:t>Feature flags</a:t>
            </a:r>
            <a:endParaRPr lang="en-GB" dirty="0"/>
          </a:p>
          <a:p>
            <a:pPr>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45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969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None/>
            </a:pPr>
            <a:r>
              <a:rPr lang="en-US" dirty="0"/>
              <a:t>Next up </a:t>
            </a:r>
            <a:r>
              <a:rPr lang="en-US" sz="1200" b="0" i="0" u="none" strike="noStrike" kern="1200" cap="none" dirty="0" err="1">
                <a:solidFill>
                  <a:schemeClr val="dk1"/>
                </a:solidFill>
                <a:effectLst/>
                <a:latin typeface="Calibri"/>
                <a:ea typeface="Calibri"/>
                <a:cs typeface="Calibri"/>
                <a:sym typeface="Calibri"/>
              </a:rPr>
              <a:t>Uldis</a:t>
            </a:r>
            <a:r>
              <a:rPr lang="en-US" sz="1200" b="0" i="0" u="none" strike="noStrike" kern="1200" cap="none" dirty="0">
                <a:solidFill>
                  <a:schemeClr val="dk1"/>
                </a:solidFill>
                <a:effectLst/>
                <a:latin typeface="Calibri"/>
                <a:ea typeface="Calibri"/>
                <a:cs typeface="Calibri"/>
                <a:sym typeface="Calibri"/>
              </a:rPr>
              <a:t> from Accenture talking about leading a DevOps team.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0214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9560407-F4D6-49D2-865E-1B1237673C65}"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10/16/2018 5:49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544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5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18869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52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There is a conspiracy of silence around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5208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420056F-CDC4-4F6F-963B-C6CAF4D4769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596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ours were taking 22 hours…</a:t>
            </a:r>
          </a:p>
          <a:p>
            <a:r>
              <a:rPr lang="en-GB" dirty="0"/>
              <a:t>A</a:t>
            </a:r>
            <a:r>
              <a:rPr lang="en-US" dirty="0" err="1"/>
              <a:t>nd</a:t>
            </a:r>
            <a:r>
              <a:rPr lang="en-US" dirty="0"/>
              <a:t> not a single run was green in 8 years of running them.</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19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10/16/2018 5:49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5683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60% code coverage is roughly the magical number</a:t>
            </a:r>
          </a:p>
          <a:p>
            <a:pPr>
              <a:buNone/>
            </a:pPr>
            <a:r>
              <a:rPr lang="en-GB" dirty="0"/>
              <a:t>Look at delta’s of code coverage</a:t>
            </a:r>
          </a:p>
          <a:p>
            <a:pPr>
              <a:buNone/>
            </a:pPr>
            <a:r>
              <a:rPr lang="en-US" dirty="0"/>
              <a:t>https://dev.azure.com/mseng/AzureDevOps/_apps/hub/epsteam.vstsscorecard-widget.VstsScorecardOverview.Hub</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10/16/2018 9:10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0795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ssion Title">
    <p:bg>
      <p:bgPr>
        <a:blipFill dpi="0" rotWithShape="1">
          <a:blip r:embed="rId2">
            <a:alphaModFix amt="87000"/>
            <a:lum/>
          </a:blip>
          <a:srcRect/>
          <a:stretch>
            <a:fillRect l="-18000" r="-18000"/>
          </a:stretch>
        </a:blipFill>
        <a:effectLst/>
      </p:bgPr>
    </p:bg>
    <p:spTree>
      <p:nvGrpSpPr>
        <p:cNvPr id="1" name="Shape 14"/>
        <p:cNvGrpSpPr/>
        <p:nvPr/>
      </p:nvGrpSpPr>
      <p:grpSpPr>
        <a:xfrm>
          <a:off x="0" y="0"/>
          <a:ext cx="0" cy="0"/>
          <a:chOff x="0" y="0"/>
          <a:chExt cx="0" cy="0"/>
        </a:xfrm>
      </p:grpSpPr>
      <p:sp>
        <p:nvSpPr>
          <p:cNvPr id="17" name="Shape 17"/>
          <p:cNvSpPr txBox="1">
            <a:spLocks noGrp="1"/>
          </p:cNvSpPr>
          <p:nvPr>
            <p:ph type="body" idx="1" hasCustomPrompt="1"/>
          </p:nvPr>
        </p:nvSpPr>
        <p:spPr>
          <a:xfrm>
            <a:off x="457200" y="1352550"/>
            <a:ext cx="7924800" cy="914400"/>
          </a:xfrm>
          <a:prstGeom prst="rect">
            <a:avLst/>
          </a:prstGeom>
          <a:noFill/>
          <a:ln>
            <a:noFill/>
          </a:ln>
        </p:spPr>
        <p:txBody>
          <a:bodyPr wrap="square" lIns="91425" tIns="91425" rIns="91425" bIns="91425" anchor="t" anchorCtr="0"/>
          <a:lstStyle>
            <a:lvl1pPr marL="0" marR="0" lvl="0" indent="0" algn="l" rtl="0">
              <a:spcBef>
                <a:spcPts val="1080"/>
              </a:spcBef>
              <a:buClr>
                <a:schemeClr val="lt1"/>
              </a:buClr>
              <a:buSzPct val="100000"/>
              <a:buFont typeface="Arial"/>
              <a:buNone/>
              <a:defRPr sz="44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Title of your session</a:t>
            </a:r>
            <a:endParaRPr dirty="0"/>
          </a:p>
        </p:txBody>
      </p:sp>
      <p:sp>
        <p:nvSpPr>
          <p:cNvPr id="4" name="Shape 17"/>
          <p:cNvSpPr txBox="1">
            <a:spLocks noGrp="1"/>
          </p:cNvSpPr>
          <p:nvPr>
            <p:ph type="body" idx="10" hasCustomPrompt="1"/>
          </p:nvPr>
        </p:nvSpPr>
        <p:spPr>
          <a:xfrm>
            <a:off x="484909" y="2571750"/>
            <a:ext cx="7924800" cy="1447800"/>
          </a:xfrm>
          <a:prstGeom prst="rect">
            <a:avLst/>
          </a:prstGeom>
          <a:noFill/>
          <a:ln>
            <a:noFill/>
          </a:ln>
        </p:spPr>
        <p:txBody>
          <a:bodyPr wrap="square" lIns="91425" tIns="91425" rIns="91425" bIns="91425" anchor="t" anchorCtr="0"/>
          <a:lstStyle>
            <a:lvl1pPr marL="0" marR="0" lvl="0" indent="0" algn="r" defTabSz="914400" rtl="0" eaLnBrk="1" fontAlgn="auto" latinLnBrk="0" hangingPunct="1">
              <a:lnSpc>
                <a:spcPct val="100000"/>
              </a:lnSpc>
              <a:spcBef>
                <a:spcPts val="500"/>
              </a:spcBef>
              <a:spcAft>
                <a:spcPts val="0"/>
              </a:spcAft>
              <a:buClr>
                <a:schemeClr val="lt1"/>
              </a:buClr>
              <a:buSzPct val="100000"/>
              <a:buFont typeface="Arial"/>
              <a:buNone/>
              <a:tabLst/>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Your name</a:t>
            </a:r>
          </a:p>
          <a:p>
            <a:r>
              <a:rPr lang="en-US" dirty="0"/>
              <a:t>Your title, company</a:t>
            </a:r>
            <a:endParaRPr dirty="0"/>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105" y="1954435"/>
            <a:ext cx="3658104" cy="3140718"/>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319819" y="1596197"/>
            <a:ext cx="5608492" cy="2689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lvl="0"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486731" y="1905235"/>
            <a:ext cx="5271353" cy="1344828"/>
          </a:xfrm>
          <a:noFill/>
        </p:spPr>
        <p:txBody>
          <a:bodyPr lIns="0" tIns="0" rIns="0" bIns="182880" anchor="b" anchorCtr="0"/>
          <a:lstStyle>
            <a:lvl1pPr>
              <a:defRPr sz="3971" strike="noStrike" spc="-11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486731" y="3257118"/>
            <a:ext cx="4580890" cy="709076"/>
          </a:xfrm>
          <a:noFill/>
        </p:spPr>
        <p:txBody>
          <a:bodyPr lIns="0" tIns="0" rIns="0" bIns="0">
            <a:noAutofit/>
          </a:bodyPr>
          <a:lstStyle>
            <a:lvl1pPr marL="0" indent="0">
              <a:lnSpc>
                <a:spcPct val="100000"/>
              </a:lnSpc>
              <a:spcBef>
                <a:spcPts val="0"/>
              </a:spcBef>
              <a:spcAft>
                <a:spcPts val="0"/>
              </a:spcAft>
              <a:buNone/>
              <a:defRPr sz="1324"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511" y="329483"/>
            <a:ext cx="1001755" cy="142709"/>
          </a:xfrm>
          <a:prstGeom prst="rect">
            <a:avLst/>
          </a:prstGeom>
        </p:spPr>
      </p:pic>
    </p:spTree>
    <p:extLst>
      <p:ext uri="{BB962C8B-B14F-4D97-AF65-F5344CB8AC3E}">
        <p14:creationId xmlns:p14="http://schemas.microsoft.com/office/powerpoint/2010/main" val="3701332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70673" y="891966"/>
            <a:ext cx="2716120" cy="340793"/>
          </a:xfrm>
        </p:spPr>
        <p:txBody>
          <a:bodyPr lIns="0" tIns="0" rIns="0" bIns="0"/>
          <a:lstStyle>
            <a:lvl1pPr>
              <a:defRPr sz="1324"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1770673" y="1234855"/>
            <a:ext cx="2716120"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662"/>
              </a:spcAft>
              <a:buClrTx/>
              <a:buSzPct val="90000"/>
              <a:buFont typeface="Wingdings" panose="05000000000000000000" pitchFamily="2" charset="2"/>
              <a:buNone/>
              <a:tabLst/>
              <a:defRPr sz="1324" spc="0" baseline="0">
                <a:solidFill>
                  <a:schemeClr val="tx2"/>
                </a:solidFill>
                <a:latin typeface="+mn-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327284" y="4823298"/>
            <a:ext cx="8494564" cy="71302"/>
            <a:chOff x="445128" y="6559056"/>
            <a:chExt cx="11553197" cy="96962"/>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59407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0"/>
            <a:ext cx="8504830" cy="829865"/>
          </a:xfrm>
        </p:spPr>
        <p:txBody>
          <a:bodyPr wrap="square" lIns="0" tIns="0" rIns="0" bIns="0">
            <a:spAutoFit/>
          </a:bodyPr>
          <a:lstStyle>
            <a:lvl1pPr marL="0"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lang="en-US" sz="1324" b="1" i="0" kern="1200" spc="0" baseline="0" dirty="0">
                <a:solidFill>
                  <a:srgbClr val="000000"/>
                </a:solidFill>
                <a:latin typeface="+mn-lt"/>
                <a:ea typeface="+mn-ea"/>
                <a:cs typeface="+mn-cs"/>
              </a:defRPr>
            </a:lvl1pPr>
            <a:lvl2pPr marL="0" indent="0">
              <a:lnSpc>
                <a:spcPct val="100000"/>
              </a:lnSpc>
              <a:spcBef>
                <a:spcPts val="0"/>
              </a:spcBef>
              <a:spcAft>
                <a:spcPts val="1029"/>
              </a:spcAft>
              <a:buNone/>
              <a:defRPr sz="1324">
                <a:solidFill>
                  <a:srgbClr val="000000"/>
                </a:solidFill>
              </a:defRPr>
            </a:lvl2pPr>
            <a:lvl3pPr marL="0" indent="0">
              <a:lnSpc>
                <a:spcPct val="100000"/>
              </a:lnSpc>
              <a:spcBef>
                <a:spcPts val="0"/>
              </a:spcBef>
              <a:spcAft>
                <a:spcPts val="1029"/>
              </a:spcAft>
              <a:buNone/>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9729427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840430"/>
            <a:ext cx="8504830" cy="829865"/>
          </a:xfrm>
        </p:spPr>
        <p:txBody>
          <a:bodyPr wrap="square" lIns="0" tIns="0" rIns="0" bIns="0">
            <a:spAutoFit/>
          </a:bodyPr>
          <a:lstStyle>
            <a:lvl1pPr marL="210112" indent="-210112">
              <a:lnSpc>
                <a:spcPct val="100000"/>
              </a:lnSpc>
              <a:spcBef>
                <a:spcPts val="0"/>
              </a:spcBef>
              <a:spcAft>
                <a:spcPts val="1029"/>
              </a:spcAft>
              <a:buFont typeface="Arial" panose="020B0604020202020204" pitchFamily="34" charset="0"/>
              <a:buChar char="•"/>
              <a:defRPr sz="1324" b="0" i="0">
                <a:solidFill>
                  <a:srgbClr val="000000"/>
                </a:solidFill>
                <a:latin typeface="+mj-lt"/>
              </a:defRPr>
            </a:lvl1pPr>
            <a:lvl2pPr marL="378202" indent="-210112">
              <a:lnSpc>
                <a:spcPct val="100000"/>
              </a:lnSpc>
              <a:spcBef>
                <a:spcPts val="0"/>
              </a:spcBef>
              <a:spcAft>
                <a:spcPts val="1029"/>
              </a:spcAft>
              <a:buFont typeface="Arial" panose="020B0604020202020204" pitchFamily="34" charset="0"/>
              <a:buChar char="•"/>
              <a:defRPr sz="1324">
                <a:solidFill>
                  <a:srgbClr val="000000"/>
                </a:solidFill>
              </a:defRPr>
            </a:lvl2pPr>
            <a:lvl3pPr marL="546291" indent="-210112">
              <a:lnSpc>
                <a:spcPct val="100000"/>
              </a:lnSpc>
              <a:spcBef>
                <a:spcPts val="0"/>
              </a:spcBef>
              <a:spcAft>
                <a:spcPts val="1029"/>
              </a:spcAft>
              <a:buFont typeface="Arial" panose="020B0604020202020204" pitchFamily="34" charset="0"/>
              <a:buChar char="•"/>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026787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166937"/>
            <a:ext cx="8502029" cy="568516"/>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9776276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843517"/>
            <a:ext cx="8504830"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90" indent="0">
              <a:lnSpc>
                <a:spcPct val="100000"/>
              </a:lnSpc>
              <a:spcBef>
                <a:spcPts val="0"/>
              </a:spcBef>
              <a:spcAft>
                <a:spcPts val="1029"/>
              </a:spcAft>
              <a:buNone/>
              <a:defRPr sz="1324">
                <a:solidFill>
                  <a:srgbClr val="000000"/>
                </a:solidFill>
              </a:defRPr>
            </a:lvl2pPr>
            <a:lvl3pPr marL="336179" indent="0">
              <a:lnSpc>
                <a:spcPct val="100000"/>
              </a:lnSpc>
              <a:spcBef>
                <a:spcPts val="0"/>
              </a:spcBef>
              <a:spcAft>
                <a:spcPts val="1029"/>
              </a:spcAft>
              <a:buNone/>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0"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0"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0" cy="199028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6735493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0"/>
            <a:ext cx="8504830"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90" indent="0">
              <a:lnSpc>
                <a:spcPct val="100000"/>
              </a:lnSpc>
              <a:spcBef>
                <a:spcPts val="0"/>
              </a:spcBef>
              <a:spcAft>
                <a:spcPts val="1029"/>
              </a:spcAft>
              <a:buNone/>
              <a:defRPr sz="1324">
                <a:solidFill>
                  <a:srgbClr val="000000"/>
                </a:solidFill>
              </a:defRPr>
            </a:lvl2pPr>
            <a:lvl3pPr marL="336179" indent="0">
              <a:lnSpc>
                <a:spcPct val="100000"/>
              </a:lnSpc>
              <a:spcBef>
                <a:spcPts val="0"/>
              </a:spcBef>
              <a:spcAft>
                <a:spcPts val="1029"/>
              </a:spcAft>
              <a:buNone/>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3132"/>
            <a:ext cx="2722890"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marL="210112" lvl="1" indent="-210112">
              <a:buFont typeface="Arial" panose="020B0604020202020204" pitchFamily="34" charset="0"/>
              <a:buChar char="•"/>
            </a:pPr>
            <a:r>
              <a:rPr lang="en-US"/>
              <a:t>Body copy Segoe Regular 14</a:t>
            </a:r>
          </a:p>
          <a:p>
            <a:pPr marL="210112" lvl="1" indent="-210112">
              <a:buFont typeface="Arial" panose="020B0604020202020204" pitchFamily="34" charset="0"/>
              <a:buChar char="•"/>
            </a:pPr>
            <a:r>
              <a:rPr lang="en-US"/>
              <a:t>Lorem ipsum dolor sit </a:t>
            </a:r>
            <a:r>
              <a:rPr lang="en-US" err="1"/>
              <a:t>amet</a:t>
            </a:r>
            <a:r>
              <a:rPr lang="en-US"/>
              <a:t>, </a:t>
            </a:r>
            <a:r>
              <a:rPr lang="en-US" err="1"/>
              <a:t>consectetur</a:t>
            </a:r>
            <a:endParaRPr lang="en-US"/>
          </a:p>
          <a:p>
            <a:pPr marL="210112" lvl="1" indent="-21011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112" lvl="1" indent="-21011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112" lvl="1" indent="-21011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112" lvl="1" indent="-21011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112" lvl="1" indent="-21011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112" lvl="1" indent="-21011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10112" lvl="1" indent="-210112">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0" y="1733132"/>
            <a:ext cx="2717288"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marL="210112" lvl="1" indent="-210112">
              <a:buFont typeface="Arial" panose="020B0604020202020204" pitchFamily="34" charset="0"/>
              <a:buChar char="•"/>
            </a:pPr>
            <a:r>
              <a:rPr lang="en-US"/>
              <a:t>Body copy Segoe Regular 14</a:t>
            </a:r>
          </a:p>
          <a:p>
            <a:pPr marL="210112" lvl="1" indent="-210112">
              <a:buFont typeface="Arial" panose="020B0604020202020204" pitchFamily="34" charset="0"/>
              <a:buChar char="•"/>
            </a:pPr>
            <a:r>
              <a:rPr lang="en-US"/>
              <a:t>Lorem ipsum dolor sit </a:t>
            </a:r>
            <a:r>
              <a:rPr lang="en-US" err="1"/>
              <a:t>amet</a:t>
            </a:r>
            <a:r>
              <a:rPr lang="en-US"/>
              <a:t>, </a:t>
            </a:r>
            <a:r>
              <a:rPr lang="en-US" err="1"/>
              <a:t>consectetur</a:t>
            </a:r>
            <a:endParaRPr lang="en-US"/>
          </a:p>
          <a:p>
            <a:pPr marL="210112" lvl="1" indent="-21011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112" lvl="1" indent="-21011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112" lvl="1" indent="-21011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112" lvl="1" indent="-21011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112" lvl="1" indent="-21011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112" lvl="1" indent="-21011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3131"/>
            <a:ext cx="2722890" cy="1938351"/>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marL="210112" lvl="1" indent="-210112">
              <a:buFont typeface="Arial" panose="020B0604020202020204" pitchFamily="34" charset="0"/>
              <a:buChar char="•"/>
            </a:pPr>
            <a:r>
              <a:rPr lang="en-US"/>
              <a:t>Body copy Segoe Regular 14</a:t>
            </a:r>
          </a:p>
          <a:p>
            <a:pPr marL="210112" lvl="1" indent="-210112">
              <a:buFont typeface="Arial" panose="020B0604020202020204" pitchFamily="34" charset="0"/>
              <a:buChar char="•"/>
            </a:pPr>
            <a:r>
              <a:rPr lang="en-US"/>
              <a:t>Lorem ipsum dolor sit </a:t>
            </a:r>
            <a:r>
              <a:rPr lang="en-US" err="1"/>
              <a:t>amet</a:t>
            </a:r>
            <a:r>
              <a:rPr lang="en-US"/>
              <a:t>, </a:t>
            </a:r>
            <a:r>
              <a:rPr lang="en-US" err="1"/>
              <a:t>consectetur</a:t>
            </a:r>
            <a:endParaRPr lang="en-US"/>
          </a:p>
          <a:p>
            <a:pPr marL="210112" lvl="1" indent="-21011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112" lvl="1" indent="-21011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112" lvl="1" indent="-21011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112" lvl="1" indent="-21011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112" lvl="1" indent="-21011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112" lvl="1" indent="-21011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3993298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836161"/>
            <a:ext cx="8504830"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90" indent="0">
              <a:lnSpc>
                <a:spcPct val="100000"/>
              </a:lnSpc>
              <a:spcBef>
                <a:spcPts val="0"/>
              </a:spcBef>
              <a:spcAft>
                <a:spcPts val="1029"/>
              </a:spcAft>
              <a:buNone/>
              <a:defRPr sz="1324">
                <a:solidFill>
                  <a:srgbClr val="000000"/>
                </a:solidFill>
              </a:defRPr>
            </a:lvl2pPr>
            <a:lvl3pPr marL="336179" indent="0">
              <a:lnSpc>
                <a:spcPct val="100000"/>
              </a:lnSpc>
              <a:spcBef>
                <a:spcPts val="0"/>
              </a:spcBef>
              <a:spcAft>
                <a:spcPts val="1029"/>
              </a:spcAft>
              <a:buNone/>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5537"/>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7"/>
            <a:ext cx="4166975"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4657209" y="1734968"/>
            <a:ext cx="4160904" cy="1951868"/>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4445632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836161"/>
            <a:ext cx="8504830"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90" indent="0">
              <a:lnSpc>
                <a:spcPct val="100000"/>
              </a:lnSpc>
              <a:spcBef>
                <a:spcPts val="0"/>
              </a:spcBef>
              <a:spcAft>
                <a:spcPts val="1029"/>
              </a:spcAft>
              <a:buNone/>
              <a:defRPr sz="1324">
                <a:solidFill>
                  <a:srgbClr val="000000"/>
                </a:solidFill>
              </a:defRPr>
            </a:lvl2pPr>
            <a:lvl3pPr marL="336179" indent="0">
              <a:lnSpc>
                <a:spcPct val="100000"/>
              </a:lnSpc>
              <a:spcBef>
                <a:spcPts val="0"/>
              </a:spcBef>
              <a:spcAft>
                <a:spcPts val="1029"/>
              </a:spcAft>
              <a:buNone/>
              <a:defRPr sz="1029">
                <a:solidFill>
                  <a:srgbClr val="000000"/>
                </a:solidFill>
              </a:defRPr>
            </a:lvl3pPr>
            <a:lvl4pPr marL="504269" indent="0">
              <a:spcBef>
                <a:spcPts val="0"/>
              </a:spcBef>
              <a:spcAft>
                <a:spcPts val="956"/>
              </a:spcAft>
              <a:buNone/>
              <a:defRPr sz="1471"/>
            </a:lvl4pPr>
            <a:lvl5pPr marL="67235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7"/>
            <a:ext cx="4166975" cy="1953955"/>
          </a:xfrm>
        </p:spPr>
        <p:txBody>
          <a:bodyPr lIns="0" tIns="0" rIns="0" bIns="0">
            <a:noAutofit/>
          </a:bodyPr>
          <a:lstStyle>
            <a:lvl1pPr marL="0" marR="0" indent="0" algn="l" defTabSz="685845" rtl="0" eaLnBrk="1" fontAlgn="auto" latinLnBrk="0" hangingPunct="1">
              <a:lnSpc>
                <a:spcPct val="100000"/>
              </a:lnSpc>
              <a:spcBef>
                <a:spcPts val="0"/>
              </a:spcBef>
              <a:spcAft>
                <a:spcPts val="515"/>
              </a:spcAft>
              <a:buClrTx/>
              <a:buSzPct val="90000"/>
              <a:buFont typeface="Wingdings" panose="05000000000000000000" pitchFamily="2" charset="2"/>
              <a:buNone/>
              <a:tabLst/>
              <a:defRPr sz="1029" b="1">
                <a:solidFill>
                  <a:schemeClr val="tx2"/>
                </a:solidFill>
                <a:latin typeface="+mn-lt"/>
              </a:defRPr>
            </a:lvl1pPr>
            <a:lvl2pPr marL="210112" marR="0" indent="-210112" algn="l" defTabSz="685845" rtl="0" eaLnBrk="1" fontAlgn="auto" latinLnBrk="0" hangingPunct="1">
              <a:lnSpc>
                <a:spcPct val="100000"/>
              </a:lnSpc>
              <a:spcBef>
                <a:spcPts val="0"/>
              </a:spcBef>
              <a:spcAft>
                <a:spcPts val="515"/>
              </a:spcAft>
              <a:buClrTx/>
              <a:buSzPct val="90000"/>
              <a:buFont typeface="Arial" panose="020B0604020202020204" pitchFamily="34" charset="0"/>
              <a:buChar char="•"/>
              <a:tabLst/>
              <a:defRPr sz="1029">
                <a:solidFill>
                  <a:srgbClr val="000000"/>
                </a:solidFill>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ct val="100000"/>
              </a:lnSpc>
              <a:spcBef>
                <a:spcPts val="0"/>
              </a:spcBef>
              <a:spcAft>
                <a:spcPts val="66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4657209" y="1734968"/>
            <a:ext cx="4160904" cy="1953955"/>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210112" marR="0" indent="-210112" algn="l" defTabSz="685845" rtl="0" eaLnBrk="1" fontAlgn="auto" latinLnBrk="0" hangingPunct="1">
              <a:lnSpc>
                <a:spcPct val="100000"/>
              </a:lnSpc>
              <a:spcBef>
                <a:spcPts val="0"/>
              </a:spcBef>
              <a:spcAft>
                <a:spcPts val="515"/>
              </a:spcAft>
              <a:buClrTx/>
              <a:buSzPct val="90000"/>
              <a:buFont typeface="Arial" panose="020B0604020202020204" pitchFamily="34" charset="0"/>
              <a:buChar char="•"/>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77360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884879"/>
            <a:ext cx="2724291" cy="1937860"/>
          </a:xfrm>
          <a:blipFill>
            <a:blip r:embed="rId2"/>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3211023" y="884879"/>
            <a:ext cx="2717288" cy="1937860"/>
          </a:xfrm>
          <a:blipFill>
            <a:blip r:embed="rId3"/>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6095222" y="884879"/>
            <a:ext cx="2725501" cy="1937860"/>
          </a:xfrm>
          <a:blipFill>
            <a:blip r:embed="rId4"/>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319818" y="2989674"/>
            <a:ext cx="2722890" cy="856004"/>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3211020" y="2989674"/>
            <a:ext cx="2717288" cy="856004"/>
          </a:xfrm>
        </p:spPr>
        <p:txBody>
          <a:bodyPr lIns="0" tIns="0" rIns="0" bIns="0"/>
          <a:lstStyle>
            <a:lvl1pPr marL="0" indent="0">
              <a:lnSpc>
                <a:spcPct val="100000"/>
              </a:lnSpc>
              <a:spcBef>
                <a:spcPts val="0"/>
              </a:spcBef>
              <a:spcAft>
                <a:spcPts val="515"/>
              </a:spcAft>
              <a:buNone/>
              <a:defRPr lang="en-US" sz="1029" b="1" kern="1200" spc="0" baseline="0" dirty="0" smtClean="0">
                <a:solidFill>
                  <a:schemeClr val="tx2"/>
                </a:solidFill>
                <a:latin typeface="+mn-lt"/>
                <a:ea typeface="+mn-ea"/>
                <a:cs typeface="+mn-cs"/>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6095223" y="2989674"/>
            <a:ext cx="2722890" cy="856004"/>
          </a:xfrm>
        </p:spPr>
        <p:txBody>
          <a:bodyPr lIns="0" tIns="0" rIns="0" bIns="0"/>
          <a:lstStyle>
            <a:lvl1pPr marL="0" indent="0">
              <a:lnSpc>
                <a:spcPct val="100000"/>
              </a:lnSpc>
              <a:spcBef>
                <a:spcPts val="0"/>
              </a:spcBef>
              <a:spcAft>
                <a:spcPts val="515"/>
              </a:spcAft>
              <a:buNone/>
              <a:defRPr lang="en-US" sz="1029" b="1" kern="1200" spc="0" baseline="0" dirty="0">
                <a:solidFill>
                  <a:schemeClr val="tx2"/>
                </a:solidFill>
                <a:latin typeface="+mn-lt"/>
                <a:ea typeface="+mn-ea"/>
                <a:cs typeface="+mn-cs"/>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6084" y="166938"/>
            <a:ext cx="8502029" cy="554507"/>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7757956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8"/>
        <p:cNvGrpSpPr/>
        <p:nvPr/>
      </p:nvGrpSpPr>
      <p:grpSpPr>
        <a:xfrm>
          <a:off x="0" y="0"/>
          <a:ext cx="0" cy="0"/>
          <a:chOff x="0" y="0"/>
          <a:chExt cx="0" cy="0"/>
        </a:xfrm>
      </p:grpSpPr>
      <p:pic>
        <p:nvPicPr>
          <p:cNvPr id="5" name="Picture 4">
            <a:extLst>
              <a:ext uri="{FF2B5EF4-FFF2-40B4-BE49-F238E27FC236}">
                <a16:creationId xmlns:a16="http://schemas.microsoft.com/office/drawing/2014/main" id="{A440B188-CCB6-CC46-B738-6B82E4DECD74}"/>
              </a:ext>
            </a:extLst>
          </p:cNvPr>
          <p:cNvPicPr>
            <a:picLocks noChangeAspect="1"/>
          </p:cNvPicPr>
          <p:nvPr userDrawn="1"/>
        </p:nvPicPr>
        <p:blipFill>
          <a:blip r:embed="rId2">
            <a:lum bright="70000" contrast="-70000"/>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0" y="0"/>
            <a:ext cx="9228044" cy="5143500"/>
          </a:xfrm>
          <a:prstGeom prst="rect">
            <a:avLst/>
          </a:prstGeom>
        </p:spPr>
      </p:pic>
      <p:sp>
        <p:nvSpPr>
          <p:cNvPr id="6" name="Text Placeholder 5"/>
          <p:cNvSpPr>
            <a:spLocks noGrp="1"/>
          </p:cNvSpPr>
          <p:nvPr>
            <p:ph type="body" sz="quarter" idx="11" hasCustomPrompt="1"/>
          </p:nvPr>
        </p:nvSpPr>
        <p:spPr>
          <a:xfrm>
            <a:off x="457200" y="0"/>
            <a:ext cx="8153400" cy="819150"/>
          </a:xfrm>
        </p:spPr>
        <p:txBody>
          <a:bodyPr anchor="ctr"/>
          <a:lstStyle>
            <a:lvl1pPr marL="203200" indent="0">
              <a:buNone/>
              <a:defRPr b="0">
                <a:solidFill>
                  <a:schemeClr val="tx1"/>
                </a:solidFill>
                <a:latin typeface="+mn-lt"/>
              </a:defRPr>
            </a:lvl1pPr>
          </a:lstStyle>
          <a:p>
            <a:pPr lvl="0"/>
            <a:r>
              <a:rPr lang="en-US" dirty="0"/>
              <a:t>Click to add title</a:t>
            </a:r>
          </a:p>
        </p:txBody>
      </p:sp>
      <p:sp>
        <p:nvSpPr>
          <p:cNvPr id="7" name="Shape 12">
            <a:extLst>
              <a:ext uri="{FF2B5EF4-FFF2-40B4-BE49-F238E27FC236}">
                <a16:creationId xmlns:a16="http://schemas.microsoft.com/office/drawing/2014/main" id="{AE5CAF26-F803-5B45-9C4F-9D79BA316799}"/>
              </a:ext>
            </a:extLst>
          </p:cNvPr>
          <p:cNvSpPr txBox="1"/>
          <p:nvPr userDrawn="1"/>
        </p:nvSpPr>
        <p:spPr>
          <a:xfrm>
            <a:off x="7278986" y="4763570"/>
            <a:ext cx="1463314"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tx1"/>
                </a:solidFill>
                <a:latin typeface="Arial" panose="020B0604020202020204" pitchFamily="34" charset="0"/>
                <a:ea typeface="Calibri"/>
                <a:cs typeface="Arial" panose="020B0604020202020204" pitchFamily="34" charset="0"/>
                <a:sym typeface="Calibri"/>
              </a:rPr>
              <a:t>October 17, 2018</a:t>
            </a:r>
          </a:p>
        </p:txBody>
      </p:sp>
      <p:pic>
        <p:nvPicPr>
          <p:cNvPr id="8" name="Picture 7">
            <a:extLst>
              <a:ext uri="{FF2B5EF4-FFF2-40B4-BE49-F238E27FC236}">
                <a16:creationId xmlns:a16="http://schemas.microsoft.com/office/drawing/2014/main" id="{AC742536-72DC-F14F-A142-828035BECDB9}"/>
              </a:ext>
            </a:extLst>
          </p:cNvPr>
          <p:cNvPicPr>
            <a:picLocks noChangeAspect="1"/>
          </p:cNvPicPr>
          <p:nvPr userDrawn="1"/>
        </p:nvPicPr>
        <p:blipFill>
          <a:blip r:embed="rId3">
            <a:biLevel thresh="75000"/>
            <a:extLst>
              <a:ext uri="{28A0092B-C50C-407E-A947-70E740481C1C}">
                <a14:useLocalDpi xmlns:a14="http://schemas.microsoft.com/office/drawing/2010/main" val="0"/>
              </a:ext>
            </a:extLst>
          </a:blip>
          <a:stretch>
            <a:fillRect/>
          </a:stretch>
        </p:blipFill>
        <p:spPr>
          <a:xfrm>
            <a:off x="457200" y="4735420"/>
            <a:ext cx="1143000" cy="274730"/>
          </a:xfrm>
          <a:prstGeom prst="rect">
            <a:avLst/>
          </a:prstGeom>
        </p:spPr>
      </p:pic>
    </p:spTree>
    <p:extLst>
      <p:ext uri="{BB962C8B-B14F-4D97-AF65-F5344CB8AC3E}">
        <p14:creationId xmlns:p14="http://schemas.microsoft.com/office/powerpoint/2010/main" val="2458437787"/>
      </p:ext>
    </p:extLst>
  </p:cSld>
  <p:clrMapOvr>
    <a:masterClrMapping/>
  </p:clrMapOvr>
  <p:transition spd="med">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884879"/>
            <a:ext cx="2724291" cy="1937860"/>
          </a:xfrm>
          <a:blipFill>
            <a:blip r:embed="rId2"/>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3211023" y="884879"/>
            <a:ext cx="2717288" cy="1937860"/>
          </a:xfrm>
          <a:blipFill>
            <a:blip r:embed="rId3"/>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6095222" y="884879"/>
            <a:ext cx="2725501" cy="1937860"/>
          </a:xfrm>
          <a:blipFill>
            <a:blip r:embed="rId4"/>
            <a:stretch>
              <a:fillRect/>
            </a:stretch>
          </a:blipFill>
        </p:spPr>
        <p:txBody>
          <a:bodyPr anchor="ctr">
            <a:noAutofit/>
          </a:bodyPr>
          <a:lstStyle>
            <a:lvl1pPr marL="0" indent="0" algn="ctr">
              <a:buNone/>
              <a:defRPr sz="1324"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319818" y="2989675"/>
            <a:ext cx="2722890" cy="82586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210112" marR="0" indent="-210112" algn="l" defTabSz="685845" rtl="0" eaLnBrk="1" fontAlgn="auto" latinLnBrk="0" hangingPunct="1">
              <a:lnSpc>
                <a:spcPct val="100000"/>
              </a:lnSpc>
              <a:spcBef>
                <a:spcPts val="0"/>
              </a:spcBef>
              <a:spcAft>
                <a:spcPts val="515"/>
              </a:spcAft>
              <a:buClrTx/>
              <a:buSzPct val="90000"/>
              <a:buFont typeface="Arial" panose="020B0604020202020204" pitchFamily="34" charset="0"/>
              <a:buChar char="•"/>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3211020" y="2989675"/>
            <a:ext cx="2717288" cy="825867"/>
          </a:xfrm>
        </p:spPr>
        <p:txBody>
          <a:bodyPr lIns="0" tIns="0" rIns="0" bIns="0"/>
          <a:lstStyle>
            <a:lvl1pPr marL="0" indent="0">
              <a:lnSpc>
                <a:spcPct val="100000"/>
              </a:lnSpc>
              <a:spcBef>
                <a:spcPts val="0"/>
              </a:spcBef>
              <a:spcAft>
                <a:spcPts val="515"/>
              </a:spcAft>
              <a:buNone/>
              <a:defRPr lang="en-US" sz="1029" b="1" kern="1200" spc="0" baseline="0" dirty="0" smtClean="0">
                <a:solidFill>
                  <a:schemeClr val="tx2"/>
                </a:solidFill>
                <a:latin typeface="+mn-lt"/>
                <a:ea typeface="+mn-ea"/>
                <a:cs typeface="+mn-cs"/>
              </a:defRPr>
            </a:lvl1pPr>
            <a:lvl2pPr marL="210112" marR="0" indent="-210112" algn="l" defTabSz="685845" rtl="0" eaLnBrk="1" fontAlgn="auto" latinLnBrk="0" hangingPunct="1">
              <a:lnSpc>
                <a:spcPct val="100000"/>
              </a:lnSpc>
              <a:spcBef>
                <a:spcPts val="0"/>
              </a:spcBef>
              <a:spcAft>
                <a:spcPts val="515"/>
              </a:spcAft>
              <a:buClrTx/>
              <a:buSzPct val="90000"/>
              <a:buFont typeface="Arial" panose="020B0604020202020204" pitchFamily="34" charset="0"/>
              <a:buChar char="•"/>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6095223" y="2989675"/>
            <a:ext cx="2722890" cy="825867"/>
          </a:xfrm>
        </p:spPr>
        <p:txBody>
          <a:bodyPr lIns="0" tIns="0" rIns="0" bIns="0"/>
          <a:lstStyle>
            <a:lvl1pPr marL="0" indent="0">
              <a:lnSpc>
                <a:spcPct val="100000"/>
              </a:lnSpc>
              <a:spcBef>
                <a:spcPts val="0"/>
              </a:spcBef>
              <a:spcAft>
                <a:spcPts val="515"/>
              </a:spcAft>
              <a:buNone/>
              <a:defRPr lang="en-US" sz="1029" b="1" kern="1200" spc="0" baseline="0" dirty="0">
                <a:solidFill>
                  <a:schemeClr val="tx2"/>
                </a:solidFill>
                <a:latin typeface="+mn-lt"/>
                <a:ea typeface="+mn-ea"/>
                <a:cs typeface="+mn-cs"/>
              </a:defRPr>
            </a:lvl1pPr>
            <a:lvl2pPr marL="210112" marR="0" indent="-210112" algn="l" defTabSz="685845" rtl="0" eaLnBrk="1" fontAlgn="auto" latinLnBrk="0" hangingPunct="1">
              <a:lnSpc>
                <a:spcPct val="100000"/>
              </a:lnSpc>
              <a:spcBef>
                <a:spcPts val="0"/>
              </a:spcBef>
              <a:spcAft>
                <a:spcPts val="515"/>
              </a:spcAft>
              <a:buClrTx/>
              <a:buSzPct val="90000"/>
              <a:buFont typeface="Arial" panose="020B0604020202020204" pitchFamily="34" charset="0"/>
              <a:buChar char="•"/>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185661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19819"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165537"/>
            <a:ext cx="8502029" cy="554507"/>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1763404"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3206990"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4650576"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6094162"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7537749" y="854059"/>
            <a:ext cx="1282775" cy="307327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84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79" indent="0">
              <a:buNone/>
              <a:defRPr/>
            </a:lvl3pPr>
            <a:lvl4pPr marL="504269" indent="0">
              <a:buNone/>
              <a:defRPr/>
            </a:lvl4pPr>
            <a:lvl5pPr marL="672358"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15806314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latin typeface="+mj-lt"/>
              </a:defRPr>
            </a:lvl1pPr>
          </a:lstStyle>
          <a:p>
            <a:pPr marL="0" lvl="0">
              <a:lnSpc>
                <a:spcPts val="4118"/>
              </a:lnSpc>
            </a:pPr>
            <a:r>
              <a:rPr lang="en-US"/>
              <a:t>Section title</a:t>
            </a:r>
          </a:p>
        </p:txBody>
      </p:sp>
    </p:spTree>
    <p:extLst>
      <p:ext uri="{BB962C8B-B14F-4D97-AF65-F5344CB8AC3E}">
        <p14:creationId xmlns:p14="http://schemas.microsoft.com/office/powerpoint/2010/main" val="2738607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b="0" kern="1200" cap="none" spc="-110" baseline="0" dirty="0">
                <a:ln w="3175">
                  <a:noFill/>
                </a:ln>
                <a:solidFill>
                  <a:schemeClr val="tx1"/>
                </a:solidFill>
                <a:effectLst/>
                <a:latin typeface="+mj-lt"/>
                <a:ea typeface="+mn-ea"/>
                <a:cs typeface="Segoe UI" pitchFamily="34" charset="0"/>
              </a:defRPr>
            </a:lvl1pPr>
          </a:lstStyle>
          <a:p>
            <a:pPr marL="0" lvl="0" algn="l" defTabSz="685845" rtl="0" eaLnBrk="1" latinLnBrk="0" hangingPunct="1">
              <a:lnSpc>
                <a:spcPts val="411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327284" y="4823298"/>
            <a:ext cx="8494564" cy="71302"/>
            <a:chOff x="445128" y="6559056"/>
            <a:chExt cx="11553197" cy="96962"/>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8859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8571746" cy="2651274"/>
          </a:xfrm>
          <a:noFill/>
        </p:spPr>
        <p:txBody>
          <a:bodyPr vert="horz" wrap="square" lIns="0" tIns="0" rIns="0" bIns="0" rtlCol="0" anchor="t" anchorCtr="0">
            <a:noAutofit/>
          </a:bodyPr>
          <a:lstStyle>
            <a:lvl1pPr>
              <a:lnSpc>
                <a:spcPct val="90000"/>
              </a:lnSpc>
              <a:defRPr lang="en-US" sz="3971" b="0" kern="1200" cap="none" spc="-110" baseline="0" dirty="0">
                <a:ln w="3175">
                  <a:noFill/>
                </a:ln>
                <a:solidFill>
                  <a:schemeClr val="tx1"/>
                </a:solidFill>
                <a:effectLst/>
                <a:latin typeface="+mj-lt"/>
                <a:ea typeface="+mn-ea"/>
                <a:cs typeface="Segoe UI" pitchFamily="34" charset="0"/>
              </a:defRPr>
            </a:lvl1pPr>
          </a:lstStyle>
          <a:p>
            <a:pPr marL="0" lvl="0" algn="l" defTabSz="685845" rtl="0" eaLnBrk="1" latinLnBrk="0" hangingPunct="1">
              <a:lnSpc>
                <a:spcPts val="4118"/>
              </a:lnSpc>
              <a:spcBef>
                <a:spcPct val="0"/>
              </a:spcBef>
              <a:buNone/>
            </a:pPr>
            <a:r>
              <a:rPr lang="en-US"/>
              <a:t>Section title</a:t>
            </a:r>
          </a:p>
        </p:txBody>
      </p:sp>
    </p:spTree>
    <p:extLst>
      <p:ext uri="{BB962C8B-B14F-4D97-AF65-F5344CB8AC3E}">
        <p14:creationId xmlns:p14="http://schemas.microsoft.com/office/powerpoint/2010/main" val="3935292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86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b="0" kern="1200" cap="none" spc="-110" baseline="0" dirty="0">
                <a:ln w="3175">
                  <a:noFill/>
                </a:ln>
                <a:solidFill>
                  <a:schemeClr val="tx1"/>
                </a:solidFill>
                <a:effectLst/>
                <a:latin typeface="+mj-lt"/>
                <a:ea typeface="+mn-ea"/>
                <a:cs typeface="Segoe UI" pitchFamily="34" charset="0"/>
              </a:defRPr>
            </a:lvl1pPr>
          </a:lstStyle>
          <a:p>
            <a:pPr marL="0" lvl="0" algn="l" defTabSz="685845" rtl="0" eaLnBrk="1" latinLnBrk="0" hangingPunct="1">
              <a:lnSpc>
                <a:spcPts val="4118"/>
              </a:lnSpc>
              <a:spcBef>
                <a:spcPct val="0"/>
              </a:spcBef>
              <a:buNone/>
            </a:pPr>
            <a:r>
              <a:rPr lang="en-US"/>
              <a:t>Section title</a:t>
            </a:r>
          </a:p>
        </p:txBody>
      </p:sp>
    </p:spTree>
    <p:extLst>
      <p:ext uri="{BB962C8B-B14F-4D97-AF65-F5344CB8AC3E}">
        <p14:creationId xmlns:p14="http://schemas.microsoft.com/office/powerpoint/2010/main" val="3658125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3231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2400518"/>
            <a:ext cx="2360033" cy="336207"/>
          </a:xfrm>
          <a:prstGeom prst="rect">
            <a:avLst/>
          </a:prstGeom>
        </p:spPr>
      </p:pic>
    </p:spTree>
    <p:extLst>
      <p:ext uri="{BB962C8B-B14F-4D97-AF65-F5344CB8AC3E}">
        <p14:creationId xmlns:p14="http://schemas.microsoft.com/office/powerpoint/2010/main" val="245443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2400518"/>
            <a:ext cx="2360033" cy="336207"/>
          </a:xfrm>
          <a:prstGeom prst="rect">
            <a:avLst/>
          </a:prstGeom>
        </p:spPr>
      </p:pic>
    </p:spTree>
    <p:extLst>
      <p:ext uri="{BB962C8B-B14F-4D97-AF65-F5344CB8AC3E}">
        <p14:creationId xmlns:p14="http://schemas.microsoft.com/office/powerpoint/2010/main" val="2919079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9818" y="888095"/>
            <a:ext cx="8623467" cy="1508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5522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ck Channel">
    <p:spTree>
      <p:nvGrpSpPr>
        <p:cNvPr id="1" name="Shape 18"/>
        <p:cNvGrpSpPr/>
        <p:nvPr/>
      </p:nvGrpSpPr>
      <p:grpSpPr>
        <a:xfrm>
          <a:off x="0" y="0"/>
          <a:ext cx="0" cy="0"/>
          <a:chOff x="0" y="0"/>
          <a:chExt cx="0" cy="0"/>
        </a:xfrm>
      </p:grpSpPr>
      <p:sp>
        <p:nvSpPr>
          <p:cNvPr id="2" name="TextBox 1"/>
          <p:cNvSpPr txBox="1"/>
          <p:nvPr userDrawn="1"/>
        </p:nvSpPr>
        <p:spPr>
          <a:xfrm>
            <a:off x="-81776" y="1737828"/>
            <a:ext cx="9144000" cy="461665"/>
          </a:xfrm>
          <a:prstGeom prst="rect">
            <a:avLst/>
          </a:prstGeom>
          <a:noFill/>
        </p:spPr>
        <p:txBody>
          <a:bodyPr wrap="square" rtlCol="0">
            <a:spAutoFit/>
          </a:bodyPr>
          <a:lstStyle/>
          <a:p>
            <a:pPr algn="ctr"/>
            <a:r>
              <a:rPr lang="en-US" sz="2400" dirty="0">
                <a:solidFill>
                  <a:schemeClr val="bg1"/>
                </a:solidFill>
              </a:rPr>
              <a:t>Meet me in the Slack channel for Q&amp;A</a:t>
            </a:r>
          </a:p>
        </p:txBody>
      </p:sp>
      <p:sp>
        <p:nvSpPr>
          <p:cNvPr id="5" name="Shape 25"/>
          <p:cNvSpPr txBox="1"/>
          <p:nvPr userDrawn="1"/>
        </p:nvSpPr>
        <p:spPr>
          <a:xfrm>
            <a:off x="0" y="2246503"/>
            <a:ext cx="91440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4400" dirty="0">
                <a:solidFill>
                  <a:schemeClr val="bg1"/>
                </a:solidFill>
                <a:latin typeface="Arial" panose="020B0604020202020204" pitchFamily="34" charset="0"/>
                <a:ea typeface="Calibri"/>
                <a:cs typeface="Arial" panose="020B0604020202020204" pitchFamily="34" charset="0"/>
                <a:sym typeface="Calibri"/>
              </a:rPr>
              <a:t>bit.ly/</a:t>
            </a:r>
            <a:r>
              <a:rPr lang="en-US" sz="4400" dirty="0" err="1">
                <a:solidFill>
                  <a:schemeClr val="bg1"/>
                </a:solidFill>
                <a:latin typeface="Arial" panose="020B0604020202020204" pitchFamily="34" charset="0"/>
                <a:ea typeface="Calibri"/>
                <a:cs typeface="Arial" panose="020B0604020202020204" pitchFamily="34" charset="0"/>
                <a:sym typeface="Calibri"/>
              </a:rPr>
              <a:t>addo</a:t>
            </a:r>
            <a:r>
              <a:rPr lang="en-US" sz="4400" dirty="0">
                <a:solidFill>
                  <a:schemeClr val="bg1"/>
                </a:solidFill>
                <a:latin typeface="Arial" panose="020B0604020202020204" pitchFamily="34" charset="0"/>
                <a:ea typeface="Calibri"/>
                <a:cs typeface="Arial" panose="020B0604020202020204" pitchFamily="34" charset="0"/>
                <a:sym typeface="Calibri"/>
              </a:rPr>
              <a:t>-slack</a:t>
            </a:r>
          </a:p>
        </p:txBody>
      </p:sp>
    </p:spTree>
    <p:extLst>
      <p:ext uri="{BB962C8B-B14F-4D97-AF65-F5344CB8AC3E}">
        <p14:creationId xmlns:p14="http://schemas.microsoft.com/office/powerpoint/2010/main" val="448028431"/>
      </p:ext>
    </p:extLst>
  </p:cSld>
  <p:clrMapOvr>
    <a:masterClrMapping/>
  </p:clrMapOvr>
  <p:transition spd="med">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10/16/2018</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1745962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46567"/>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5199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259827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870961"/>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83923"/>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9102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209877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ssion Title">
    <p:bg>
      <p:bgPr>
        <a:blipFill dpi="0" rotWithShape="1">
          <a:blip r:embed="rId2">
            <a:alphaModFix amt="87000"/>
            <a:lum/>
          </a:blip>
          <a:srcRect/>
          <a:stretch>
            <a:fillRect l="-18000" r="-18000"/>
          </a:stretch>
        </a:blipFill>
        <a:effectLst/>
      </p:bgPr>
    </p:bg>
    <p:spTree>
      <p:nvGrpSpPr>
        <p:cNvPr id="1" name="Shape 14"/>
        <p:cNvGrpSpPr/>
        <p:nvPr/>
      </p:nvGrpSpPr>
      <p:grpSpPr>
        <a:xfrm>
          <a:off x="0" y="0"/>
          <a:ext cx="0" cy="0"/>
          <a:chOff x="0" y="0"/>
          <a:chExt cx="0" cy="0"/>
        </a:xfrm>
      </p:grpSpPr>
      <p:sp>
        <p:nvSpPr>
          <p:cNvPr id="17" name="Shape 17"/>
          <p:cNvSpPr txBox="1">
            <a:spLocks noGrp="1"/>
          </p:cNvSpPr>
          <p:nvPr>
            <p:ph type="body" idx="1" hasCustomPrompt="1"/>
          </p:nvPr>
        </p:nvSpPr>
        <p:spPr>
          <a:xfrm>
            <a:off x="457200" y="1352550"/>
            <a:ext cx="7924800" cy="914400"/>
          </a:xfrm>
          <a:prstGeom prst="rect">
            <a:avLst/>
          </a:prstGeom>
          <a:noFill/>
          <a:ln>
            <a:noFill/>
          </a:ln>
        </p:spPr>
        <p:txBody>
          <a:bodyPr wrap="square" lIns="91425" tIns="91425" rIns="91425" bIns="91425" anchor="t" anchorCtr="0"/>
          <a:lstStyle>
            <a:lvl1pPr marL="0" marR="0" lvl="0" indent="0" algn="l" rtl="0">
              <a:spcBef>
                <a:spcPts val="1080"/>
              </a:spcBef>
              <a:buClr>
                <a:schemeClr val="lt1"/>
              </a:buClr>
              <a:buSzPct val="100000"/>
              <a:buFont typeface="Arial"/>
              <a:buNone/>
              <a:defRPr sz="44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Title of your session</a:t>
            </a:r>
            <a:endParaRPr dirty="0"/>
          </a:p>
        </p:txBody>
      </p:sp>
      <p:sp>
        <p:nvSpPr>
          <p:cNvPr id="4" name="Shape 17"/>
          <p:cNvSpPr txBox="1">
            <a:spLocks noGrp="1"/>
          </p:cNvSpPr>
          <p:nvPr>
            <p:ph type="body" idx="10" hasCustomPrompt="1"/>
          </p:nvPr>
        </p:nvSpPr>
        <p:spPr>
          <a:xfrm>
            <a:off x="484909" y="2571750"/>
            <a:ext cx="7924800" cy="1447800"/>
          </a:xfrm>
          <a:prstGeom prst="rect">
            <a:avLst/>
          </a:prstGeom>
          <a:noFill/>
          <a:ln>
            <a:noFill/>
          </a:ln>
        </p:spPr>
        <p:txBody>
          <a:bodyPr wrap="square" lIns="91425" tIns="91425" rIns="91425" bIns="91425" anchor="t" anchorCtr="0"/>
          <a:lstStyle>
            <a:lvl1pPr marL="0" marR="0" lvl="0" indent="0" algn="r" defTabSz="914400" rtl="0" eaLnBrk="1" fontAlgn="auto" latinLnBrk="0" hangingPunct="1">
              <a:lnSpc>
                <a:spcPct val="100000"/>
              </a:lnSpc>
              <a:spcBef>
                <a:spcPts val="500"/>
              </a:spcBef>
              <a:spcAft>
                <a:spcPts val="0"/>
              </a:spcAft>
              <a:buClr>
                <a:schemeClr val="lt1"/>
              </a:buClr>
              <a:buSzPct val="100000"/>
              <a:buFont typeface="Arial"/>
              <a:buNone/>
              <a:tabLst/>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Your name</a:t>
            </a:r>
          </a:p>
          <a:p>
            <a:r>
              <a:rPr lang="en-US" dirty="0"/>
              <a:t>Your title, company</a:t>
            </a:r>
            <a:endParaRPr dirty="0"/>
          </a:p>
        </p:txBody>
      </p:sp>
    </p:spTree>
    <p:extLst>
      <p:ext uri="{BB962C8B-B14F-4D97-AF65-F5344CB8AC3E}">
        <p14:creationId xmlns:p14="http://schemas.microsoft.com/office/powerpoint/2010/main" val="1890468328"/>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Sponsors">
    <p:spTree>
      <p:nvGrpSpPr>
        <p:cNvPr id="1" name="Shape 30"/>
        <p:cNvGrpSpPr/>
        <p:nvPr/>
      </p:nvGrpSpPr>
      <p:grpSpPr>
        <a:xfrm>
          <a:off x="0" y="0"/>
          <a:ext cx="0" cy="0"/>
          <a:chOff x="0" y="0"/>
          <a:chExt cx="0" cy="0"/>
        </a:xfrm>
      </p:grpSpPr>
      <p:pic>
        <p:nvPicPr>
          <p:cNvPr id="6" name="Picture 5">
            <a:extLst>
              <a:ext uri="{FF2B5EF4-FFF2-40B4-BE49-F238E27FC236}">
                <a16:creationId xmlns:a16="http://schemas.microsoft.com/office/drawing/2014/main" id="{E5101608-CD32-7241-BF24-F660CA24CB66}"/>
              </a:ext>
            </a:extLst>
          </p:cNvPr>
          <p:cNvPicPr>
            <a:picLocks noChangeAspect="1"/>
          </p:cNvPicPr>
          <p:nvPr userDrawn="1"/>
        </p:nvPicPr>
        <p:blipFill>
          <a:blip r:embed="rId2"/>
          <a:stretch>
            <a:fillRect/>
          </a:stretch>
        </p:blipFill>
        <p:spPr>
          <a:xfrm>
            <a:off x="0" y="1421"/>
            <a:ext cx="9144000" cy="5140657"/>
          </a:xfrm>
          <a:prstGeom prst="rect">
            <a:avLst/>
          </a:prstGeom>
        </p:spPr>
      </p:pic>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upporters">
    <p:spTree>
      <p:nvGrpSpPr>
        <p:cNvPr id="1" name="Shape 36"/>
        <p:cNvGrpSpPr/>
        <p:nvPr/>
      </p:nvGrpSpPr>
      <p:grpSpPr>
        <a:xfrm>
          <a:off x="0" y="0"/>
          <a:ext cx="0" cy="0"/>
          <a:chOff x="0" y="0"/>
          <a:chExt cx="0" cy="0"/>
        </a:xfrm>
      </p:grpSpPr>
      <p:grpSp>
        <p:nvGrpSpPr>
          <p:cNvPr id="7" name="Group 6">
            <a:extLst>
              <a:ext uri="{FF2B5EF4-FFF2-40B4-BE49-F238E27FC236}">
                <a16:creationId xmlns:a16="http://schemas.microsoft.com/office/drawing/2014/main" id="{191278CE-A398-9648-A7DD-80EE1C33E432}"/>
              </a:ext>
            </a:extLst>
          </p:cNvPr>
          <p:cNvGrpSpPr/>
          <p:nvPr userDrawn="1"/>
        </p:nvGrpSpPr>
        <p:grpSpPr>
          <a:xfrm>
            <a:off x="0" y="0"/>
            <a:ext cx="9144000" cy="5143500"/>
            <a:chOff x="0" y="0"/>
            <a:chExt cx="9144000" cy="5143500"/>
          </a:xfrm>
        </p:grpSpPr>
        <p:pic>
          <p:nvPicPr>
            <p:cNvPr id="3" name="Picture 2">
              <a:extLst>
                <a:ext uri="{FF2B5EF4-FFF2-40B4-BE49-F238E27FC236}">
                  <a16:creationId xmlns:a16="http://schemas.microsoft.com/office/drawing/2014/main" id="{3AAD5A3C-7732-AC4B-9F4B-7DE6F16021E5}"/>
                </a:ext>
              </a:extLst>
            </p:cNvPr>
            <p:cNvPicPr>
              <a:picLocks noChangeAspect="1"/>
            </p:cNvPicPr>
            <p:nvPr userDrawn="1"/>
          </p:nvPicPr>
          <p:blipFill rotWithShape="1">
            <a:blip r:embed="rId2"/>
            <a:srcRect b="12022"/>
            <a:stretch/>
          </p:blipFill>
          <p:spPr>
            <a:xfrm>
              <a:off x="1334010" y="0"/>
              <a:ext cx="7809990" cy="5143500"/>
            </a:xfrm>
            <a:prstGeom prst="rect">
              <a:avLst/>
            </a:prstGeom>
          </p:spPr>
        </p:pic>
        <p:sp>
          <p:nvSpPr>
            <p:cNvPr id="4" name="Rectangle 3">
              <a:extLst>
                <a:ext uri="{FF2B5EF4-FFF2-40B4-BE49-F238E27FC236}">
                  <a16:creationId xmlns:a16="http://schemas.microsoft.com/office/drawing/2014/main" id="{9ACC8376-30DE-BA4F-AB4D-0920D86C36B8}"/>
                </a:ext>
              </a:extLst>
            </p:cNvPr>
            <p:cNvSpPr/>
            <p:nvPr userDrawn="1"/>
          </p:nvSpPr>
          <p:spPr>
            <a:xfrm>
              <a:off x="0" y="0"/>
              <a:ext cx="2438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Shape 39"/>
          <p:cNvSpPr txBox="1"/>
          <p:nvPr/>
        </p:nvSpPr>
        <p:spPr>
          <a:xfrm>
            <a:off x="0" y="143530"/>
            <a:ext cx="91440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b="0" dirty="0">
                <a:solidFill>
                  <a:schemeClr val="lt1"/>
                </a:solidFill>
                <a:latin typeface="Proxima Nova"/>
                <a:ea typeface="Proxima Nova"/>
                <a:cs typeface="Proxima Nova"/>
                <a:sym typeface="Proxima Nova"/>
              </a:rPr>
              <a:t>Thank You                          </a:t>
            </a:r>
            <a:r>
              <a:rPr lang="en-US" sz="2800" b="0" baseline="0" dirty="0">
                <a:solidFill>
                  <a:schemeClr val="lt1"/>
                </a:solidFill>
                <a:latin typeface="Proxima Nova"/>
                <a:ea typeface="Proxima Nova"/>
                <a:cs typeface="Proxima Nova"/>
                <a:sym typeface="Proxima Nova"/>
              </a:rPr>
              <a:t> </a:t>
            </a:r>
            <a:r>
              <a:rPr lang="en-US" sz="2800" b="0" dirty="0">
                <a:solidFill>
                  <a:schemeClr val="lt1"/>
                </a:solidFill>
                <a:latin typeface="Proxima Nova"/>
                <a:ea typeface="Proxima Nova"/>
                <a:cs typeface="Proxima Nova"/>
                <a:sym typeface="Proxima Nova"/>
              </a:rPr>
              <a:t>Supporters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5913" y="92267"/>
            <a:ext cx="2390021" cy="574463"/>
          </a:xfrm>
          <a:prstGeom prst="rect">
            <a:avLst/>
          </a:prstGeom>
        </p:spPr>
      </p:pic>
      <p:pic>
        <p:nvPicPr>
          <p:cNvPr id="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95400" y="742950"/>
            <a:ext cx="6477000" cy="4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Shape 41"/>
        <p:cNvGrpSpPr/>
        <p:nvPr/>
      </p:nvGrpSpPr>
      <p:grpSpPr>
        <a:xfrm>
          <a:off x="0" y="0"/>
          <a:ext cx="0" cy="0"/>
          <a:chOff x="0" y="0"/>
          <a:chExt cx="0" cy="0"/>
        </a:xfrm>
      </p:grpSpPr>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6103" y="1905235"/>
            <a:ext cx="7051170" cy="1344828"/>
          </a:xfrm>
          <a:noFill/>
        </p:spPr>
        <p:txBody>
          <a:bodyPr lIns="0" tIns="0" rIns="0" bIns="182880" anchor="b" anchorCtr="0"/>
          <a:lstStyle>
            <a:lvl1pPr>
              <a:defRPr sz="3971" strike="noStrike" spc="-11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26103" y="3257118"/>
            <a:ext cx="7051170" cy="709076"/>
          </a:xfrm>
          <a:noFill/>
        </p:spPr>
        <p:txBody>
          <a:bodyPr lIns="0" tIns="0" rIns="0" bIns="0">
            <a:noAutofit/>
          </a:bodyPr>
          <a:lstStyle>
            <a:lvl1pPr marL="0" indent="0">
              <a:lnSpc>
                <a:spcPct val="100000"/>
              </a:lnSpc>
              <a:spcBef>
                <a:spcPts val="0"/>
              </a:spcBef>
              <a:spcAft>
                <a:spcPts val="0"/>
              </a:spcAft>
              <a:buNone/>
              <a:defRPr sz="1324"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29483"/>
            <a:ext cx="1001755" cy="142709"/>
          </a:xfrm>
          <a:prstGeom prst="rect">
            <a:avLst/>
          </a:prstGeom>
        </p:spPr>
      </p:pic>
    </p:spTree>
    <p:extLst>
      <p:ext uri="{BB962C8B-B14F-4D97-AF65-F5344CB8AC3E}">
        <p14:creationId xmlns:p14="http://schemas.microsoft.com/office/powerpoint/2010/main" val="3992150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326103" y="1905235"/>
            <a:ext cx="7051170" cy="1344828"/>
          </a:xfrm>
          <a:noFill/>
        </p:spPr>
        <p:txBody>
          <a:bodyPr lIns="0" tIns="0" rIns="0" bIns="182880" anchor="b" anchorCtr="0"/>
          <a:lstStyle>
            <a:lvl1pPr>
              <a:defRPr sz="3971" strike="noStrike" spc="-11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326103" y="3257118"/>
            <a:ext cx="7051170" cy="709076"/>
          </a:xfrm>
          <a:noFill/>
        </p:spPr>
        <p:txBody>
          <a:bodyPr lIns="0" tIns="0" rIns="0" bIns="0">
            <a:noAutofit/>
          </a:bodyPr>
          <a:lstStyle>
            <a:lvl1pPr marL="0" indent="0">
              <a:lnSpc>
                <a:spcPct val="100000"/>
              </a:lnSpc>
              <a:spcBef>
                <a:spcPts val="0"/>
              </a:spcBef>
              <a:spcAft>
                <a:spcPts val="0"/>
              </a:spcAft>
              <a:buNone/>
              <a:defRPr sz="1324"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1511" y="329483"/>
            <a:ext cx="1001755" cy="142709"/>
          </a:xfrm>
          <a:prstGeom prst="rect">
            <a:avLst/>
          </a:prstGeom>
        </p:spPr>
      </p:pic>
    </p:spTree>
    <p:extLst>
      <p:ext uri="{BB962C8B-B14F-4D97-AF65-F5344CB8AC3E}">
        <p14:creationId xmlns:p14="http://schemas.microsoft.com/office/powerpoint/2010/main" val="693845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326103" y="1905235"/>
            <a:ext cx="7051170" cy="1344828"/>
          </a:xfrm>
          <a:noFill/>
        </p:spPr>
        <p:txBody>
          <a:bodyPr lIns="0" tIns="0" rIns="0" bIns="182880" anchor="b" anchorCtr="0"/>
          <a:lstStyle>
            <a:lvl1pPr>
              <a:defRPr sz="3971" strike="noStrike" spc="-11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326103" y="3257118"/>
            <a:ext cx="7051170" cy="709076"/>
          </a:xfrm>
          <a:noFill/>
        </p:spPr>
        <p:txBody>
          <a:bodyPr lIns="0" tIns="0" rIns="0" bIns="0">
            <a:noAutofit/>
          </a:bodyPr>
          <a:lstStyle>
            <a:lvl1pPr marL="0" indent="0">
              <a:lnSpc>
                <a:spcPct val="100000"/>
              </a:lnSpc>
              <a:spcBef>
                <a:spcPts val="0"/>
              </a:spcBef>
              <a:spcAft>
                <a:spcPts val="0"/>
              </a:spcAft>
              <a:buNone/>
              <a:defRPr sz="1324"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3406" y="189074"/>
            <a:ext cx="1477620" cy="543610"/>
          </a:xfrm>
          <a:prstGeom prst="rect">
            <a:avLst/>
          </a:prstGeom>
        </p:spPr>
      </p:pic>
    </p:spTree>
    <p:extLst>
      <p:ext uri="{BB962C8B-B14F-4D97-AF65-F5344CB8AC3E}">
        <p14:creationId xmlns:p14="http://schemas.microsoft.com/office/powerpoint/2010/main" val="2470296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image" Target="../media/image9.emf"/><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alphaModFix amt="10000"/>
            <a:lum/>
          </a:blip>
          <a:srcRect/>
          <a:stretch>
            <a:fillRect l="-18000" r="-18000"/>
          </a:stretch>
        </a:blipFill>
        <a:effectLst/>
      </p:bgPr>
    </p:bg>
    <p:spTree>
      <p:nvGrpSpPr>
        <p:cNvPr id="1" name="Shape 9"/>
        <p:cNvGrpSpPr/>
        <p:nvPr/>
      </p:nvGrpSpPr>
      <p:grpSpPr>
        <a:xfrm>
          <a:off x="0" y="0"/>
          <a:ext cx="0" cy="0"/>
          <a:chOff x="0" y="0"/>
          <a:chExt cx="0" cy="0"/>
        </a:xfrm>
      </p:grpSpPr>
      <p:grpSp>
        <p:nvGrpSpPr>
          <p:cNvPr id="7" name="Group 6">
            <a:extLst>
              <a:ext uri="{FF2B5EF4-FFF2-40B4-BE49-F238E27FC236}">
                <a16:creationId xmlns:a16="http://schemas.microsoft.com/office/drawing/2014/main" id="{CB78B45B-6999-BF42-9DCE-B799C91FC569}"/>
              </a:ext>
            </a:extLst>
          </p:cNvPr>
          <p:cNvGrpSpPr/>
          <p:nvPr userDrawn="1"/>
        </p:nvGrpSpPr>
        <p:grpSpPr>
          <a:xfrm>
            <a:off x="0" y="0"/>
            <a:ext cx="9144000" cy="5143500"/>
            <a:chOff x="0" y="0"/>
            <a:chExt cx="9144000" cy="5143500"/>
          </a:xfrm>
        </p:grpSpPr>
        <p:pic>
          <p:nvPicPr>
            <p:cNvPr id="4" name="Picture 3">
              <a:extLst>
                <a:ext uri="{FF2B5EF4-FFF2-40B4-BE49-F238E27FC236}">
                  <a16:creationId xmlns:a16="http://schemas.microsoft.com/office/drawing/2014/main" id="{3DCDBC33-32B6-F14C-81A6-CE842829F29E}"/>
                </a:ext>
              </a:extLst>
            </p:cNvPr>
            <p:cNvPicPr>
              <a:picLocks noChangeAspect="1"/>
            </p:cNvPicPr>
            <p:nvPr userDrawn="1"/>
          </p:nvPicPr>
          <p:blipFill rotWithShape="1">
            <a:blip r:embed="rId9"/>
            <a:srcRect b="18121"/>
            <a:stretch/>
          </p:blipFill>
          <p:spPr>
            <a:xfrm>
              <a:off x="776187" y="0"/>
              <a:ext cx="8367813" cy="5143500"/>
            </a:xfrm>
            <a:prstGeom prst="rect">
              <a:avLst/>
            </a:prstGeom>
          </p:spPr>
        </p:pic>
        <p:sp>
          <p:nvSpPr>
            <p:cNvPr id="5" name="Rectangle 4">
              <a:extLst>
                <a:ext uri="{FF2B5EF4-FFF2-40B4-BE49-F238E27FC236}">
                  <a16:creationId xmlns:a16="http://schemas.microsoft.com/office/drawing/2014/main" id="{314A942B-463A-EE4D-9D36-3384F26141C7}"/>
                </a:ext>
              </a:extLst>
            </p:cNvPr>
            <p:cNvSpPr/>
            <p:nvPr userDrawn="1"/>
          </p:nvSpPr>
          <p:spPr>
            <a:xfrm>
              <a:off x="0" y="0"/>
              <a:ext cx="854927"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0" name="Shape 1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dirty="0"/>
          </a:p>
        </p:txBody>
      </p:sp>
      <p:sp>
        <p:nvSpPr>
          <p:cNvPr id="11" name="Shape 11"/>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Shape 12"/>
          <p:cNvSpPr txBox="1"/>
          <p:nvPr/>
        </p:nvSpPr>
        <p:spPr>
          <a:xfrm>
            <a:off x="7278986" y="4763570"/>
            <a:ext cx="1463314"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bg1"/>
                </a:solidFill>
                <a:latin typeface="Arial" panose="020B0604020202020204" pitchFamily="34" charset="0"/>
                <a:ea typeface="Calibri"/>
                <a:cs typeface="Arial" panose="020B0604020202020204" pitchFamily="34" charset="0"/>
                <a:sym typeface="Calibri"/>
              </a:rPr>
              <a:t>October 17, 2018</a:t>
            </a:r>
          </a:p>
        </p:txBody>
      </p:sp>
      <p:pic>
        <p:nvPicPr>
          <p:cNvPr id="2" name="Picture 1"/>
          <p:cNvPicPr>
            <a:picLocks noChangeAspect="1"/>
          </p:cNvPicPr>
          <p:nvPr userDrawn="1"/>
        </p:nvPicPr>
        <p:blipFill>
          <a:blip r:embed="rId10">
            <a:biLevel thresh="25000"/>
            <a:extLst>
              <a:ext uri="{28A0092B-C50C-407E-A947-70E740481C1C}">
                <a14:useLocalDpi xmlns:a14="http://schemas.microsoft.com/office/drawing/2010/main" val="0"/>
              </a:ext>
            </a:extLst>
          </a:blip>
          <a:stretch>
            <a:fillRect/>
          </a:stretch>
        </p:blipFill>
        <p:spPr>
          <a:xfrm>
            <a:off x="347701" y="4676078"/>
            <a:ext cx="1297103" cy="31177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53" r:id="rId4"/>
    <p:sldLayoutId id="2147483654" r:id="rId5"/>
    <p:sldLayoutId id="2147483656" r:id="rId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6783472" y="2412632"/>
            <a:ext cx="5143500" cy="318235"/>
          </a:xfrm>
          <a:prstGeom prst="rect">
            <a:avLst/>
          </a:prstGeom>
        </p:spPr>
      </p:pic>
      <p:sp>
        <p:nvSpPr>
          <p:cNvPr id="2" name="Title Placeholder 1"/>
          <p:cNvSpPr>
            <a:spLocks noGrp="1"/>
          </p:cNvSpPr>
          <p:nvPr>
            <p:ph type="title"/>
          </p:nvPr>
        </p:nvSpPr>
        <p:spPr>
          <a:xfrm>
            <a:off x="319818" y="168084"/>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832579"/>
            <a:ext cx="8502029" cy="152393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7316612" y="2259060"/>
            <a:ext cx="5143967" cy="624914"/>
          </a:xfrm>
          <a:prstGeom prst="rect">
            <a:avLst/>
          </a:prstGeom>
        </p:spPr>
      </p:pic>
    </p:spTree>
    <p:extLst>
      <p:ext uri="{BB962C8B-B14F-4D97-AF65-F5344CB8AC3E}">
        <p14:creationId xmlns:p14="http://schemas.microsoft.com/office/powerpoint/2010/main" val="2390821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685845" rtl="0" eaLnBrk="1" latinLnBrk="0" hangingPunct="1">
        <a:lnSpc>
          <a:spcPct val="90000"/>
        </a:lnSpc>
        <a:spcBef>
          <a:spcPct val="0"/>
        </a:spcBef>
        <a:buNone/>
        <a:defRPr lang="en-US" sz="2647" b="0" kern="1200" cap="none" spc="-110" baseline="0" dirty="0" smtClean="0">
          <a:ln w="3175">
            <a:noFill/>
          </a:ln>
          <a:solidFill>
            <a:schemeClr val="tx2"/>
          </a:solidFill>
          <a:effectLst/>
          <a:latin typeface="+mj-lt"/>
          <a:ea typeface="+mn-ea"/>
          <a:cs typeface="Segoe UI" pitchFamily="34" charset="0"/>
        </a:defRPr>
      </a:lvl1pPr>
    </p:titleStyle>
    <p:bodyStyle>
      <a:lvl1pPr marL="0"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sz="2059" kern="1200" spc="0" baseline="0">
          <a:solidFill>
            <a:srgbClr val="000000"/>
          </a:solidFill>
          <a:latin typeface="+mn-lt"/>
          <a:ea typeface="+mn-ea"/>
          <a:cs typeface="+mn-cs"/>
        </a:defRPr>
      </a:lvl1pPr>
      <a:lvl2pPr marL="168090"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sz="1324" kern="1200" spc="0" baseline="0">
          <a:solidFill>
            <a:srgbClr val="000000"/>
          </a:solidFill>
          <a:latin typeface="+mn-lt"/>
          <a:ea typeface="+mn-ea"/>
          <a:cs typeface="+mn-cs"/>
        </a:defRPr>
      </a:lvl2pPr>
      <a:lvl3pPr marL="336179"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sz="1029" kern="1200" spc="0" baseline="0">
          <a:solidFill>
            <a:srgbClr val="000000"/>
          </a:solidFill>
          <a:latin typeface="+mn-lt"/>
          <a:ea typeface="+mn-ea"/>
          <a:cs typeface="+mn-cs"/>
        </a:defRPr>
      </a:lvl3pPr>
      <a:lvl4pPr marL="504269"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672358" marR="0" indent="0" algn="l" defTabSz="685845" rtl="0" eaLnBrk="1" fontAlgn="auto" latinLnBrk="0" hangingPunct="1">
        <a:lnSpc>
          <a:spcPct val="100000"/>
        </a:lnSpc>
        <a:spcBef>
          <a:spcPts val="0"/>
        </a:spcBef>
        <a:spcAft>
          <a:spcPts val="1029"/>
        </a:spcAft>
        <a:buClrTx/>
        <a:buSzPct val="90000"/>
        <a:buFont typeface="Wingdings" panose="05000000000000000000" pitchFamily="2" charset="2"/>
        <a:buNone/>
        <a:tabLst/>
        <a:defRPr sz="1029"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hyperlink" Target="https://martinfowler.com/articles/mocksArentStubs.html"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3" name="Text Placeholder 2"/>
          <p:cNvSpPr>
            <a:spLocks noGrp="1"/>
          </p:cNvSpPr>
          <p:nvPr>
            <p:ph type="body" idx="1"/>
          </p:nvPr>
        </p:nvSpPr>
        <p:spPr/>
        <p:txBody>
          <a:bodyPr/>
          <a:lstStyle/>
          <a:p>
            <a:r>
              <a:rPr lang="en-GB" dirty="0"/>
              <a:t>60,000 Tests In Six Minutes</a:t>
            </a:r>
            <a:endParaRPr 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idx="10"/>
          </p:nvPr>
        </p:nvSpPr>
        <p:spPr>
          <a:xfrm>
            <a:off x="484909" y="2209800"/>
            <a:ext cx="7924800" cy="830580"/>
          </a:xfrm>
        </p:spPr>
        <p:txBody>
          <a:bodyPr/>
          <a:lstStyle/>
          <a:p>
            <a:pPr algn="l"/>
            <a:r>
              <a:rPr lang="en-GB" sz="2000" dirty="0"/>
              <a:t>Creating A Reliable Pipeline, Eliminate Flaky Tests And Deploy Safely But Quickly</a:t>
            </a:r>
            <a:endParaRPr lang="en-US" sz="2000" dirty="0"/>
          </a:p>
          <a:p>
            <a:pPr algn="l"/>
            <a:endParaRPr lang="en-US" sz="2000" dirty="0"/>
          </a:p>
        </p:txBody>
      </p:sp>
      <p:sp>
        <p:nvSpPr>
          <p:cNvPr id="5" name="Text Placeholder 3">
            <a:extLst>
              <a:ext uri="{FF2B5EF4-FFF2-40B4-BE49-F238E27FC236}">
                <a16:creationId xmlns:a16="http://schemas.microsoft.com/office/drawing/2014/main" id="{CF36E4F4-36EE-42E2-AA99-947B937069CE}"/>
              </a:ext>
            </a:extLst>
          </p:cNvPr>
          <p:cNvSpPr txBox="1">
            <a:spLocks/>
          </p:cNvSpPr>
          <p:nvPr/>
        </p:nvSpPr>
        <p:spPr>
          <a:xfrm>
            <a:off x="457200" y="3223260"/>
            <a:ext cx="7924800" cy="83058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r" defTabSz="914400" rtl="0" eaLnBrk="1" fontAlgn="auto" latinLnBrk="0" hangingPunct="1">
              <a:lnSpc>
                <a:spcPct val="100000"/>
              </a:lnSpc>
              <a:spcBef>
                <a:spcPts val="500"/>
              </a:spcBef>
              <a:spcAft>
                <a:spcPts val="0"/>
              </a:spcAft>
              <a:buClr>
                <a:schemeClr val="lt1"/>
              </a:buClr>
              <a:buSzPct val="100000"/>
              <a:buFont typeface="Arial"/>
              <a:buNone/>
              <a:tabLst/>
              <a:defRPr sz="1800" b="0" i="0" u="none" strike="noStrike" cap="none">
                <a:solidFill>
                  <a:schemeClr val="lt1"/>
                </a:solidFill>
                <a:latin typeface="Arial" panose="020B0604020202020204" pitchFamily="34" charset="0"/>
                <a:ea typeface="Arial" panose="020B0604020202020204" pitchFamily="34" charset="0"/>
                <a:cs typeface="Arial" panose="020B0604020202020204" pitchFamily="34" charset="0"/>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GB" sz="2000" dirty="0"/>
              <a:t>@</a:t>
            </a:r>
            <a:r>
              <a:rPr lang="en-GB" sz="2000" dirty="0" err="1"/>
              <a:t>MartinWoodward</a:t>
            </a:r>
            <a:endParaRPr lang="en-US" sz="2000" dirty="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4011" end="0.3333"/>
                </p14:media>
              </p:ext>
            </p:extLst>
          </p:nvPr>
        </p:nvPicPr>
        <p:blipFill>
          <a:blip r:embed="rId5"/>
          <a:stretch>
            <a:fillRect/>
          </a:stretch>
        </p:blipFill>
        <p:spPr>
          <a:xfrm>
            <a:off x="1994" y="366"/>
            <a:ext cx="9142007" cy="5142770"/>
          </a:xfrm>
          <a:prstGeom prst="rect">
            <a:avLst/>
          </a:prstGeom>
        </p:spPr>
      </p:pic>
    </p:spTree>
    <p:extLst>
      <p:ext uri="{BB962C8B-B14F-4D97-AF65-F5344CB8AC3E}">
        <p14:creationId xmlns:p14="http://schemas.microsoft.com/office/powerpoint/2010/main" val="301151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655-D4D1-45E3-AC45-31D2A59E55EB}"/>
              </a:ext>
            </a:extLst>
          </p:cNvPr>
          <p:cNvSpPr>
            <a:spLocks noGrp="1"/>
          </p:cNvSpPr>
          <p:nvPr>
            <p:ph type="title"/>
          </p:nvPr>
        </p:nvSpPr>
        <p:spPr/>
        <p:txBody>
          <a:bodyPr/>
          <a:lstStyle/>
          <a:p>
            <a:r>
              <a:rPr lang="en-GB" sz="2353" dirty="0"/>
              <a:t>You get what you measure</a:t>
            </a:r>
            <a:endParaRPr lang="en-US" sz="2353" dirty="0"/>
          </a:p>
        </p:txBody>
      </p:sp>
      <p:pic>
        <p:nvPicPr>
          <p:cNvPr id="5" name="Picture 4">
            <a:extLst>
              <a:ext uri="{FF2B5EF4-FFF2-40B4-BE49-F238E27FC236}">
                <a16:creationId xmlns:a16="http://schemas.microsoft.com/office/drawing/2014/main" id="{471CE093-8A04-41E6-99F1-B62613D3774E}"/>
              </a:ext>
            </a:extLst>
          </p:cNvPr>
          <p:cNvPicPr>
            <a:picLocks noChangeAspect="1"/>
          </p:cNvPicPr>
          <p:nvPr/>
        </p:nvPicPr>
        <p:blipFill rotWithShape="1">
          <a:blip r:embed="rId3"/>
          <a:srcRect t="-1" r="62157" b="-9"/>
          <a:stretch/>
        </p:blipFill>
        <p:spPr>
          <a:xfrm>
            <a:off x="6266221" y="892120"/>
            <a:ext cx="2877780" cy="4251380"/>
          </a:xfrm>
          <a:prstGeom prst="rect">
            <a:avLst/>
          </a:prstGeom>
          <a:ln>
            <a:solidFill>
              <a:schemeClr val="accent6">
                <a:lumMod val="50000"/>
              </a:schemeClr>
            </a:solidFill>
          </a:ln>
        </p:spPr>
      </p:pic>
      <p:pic>
        <p:nvPicPr>
          <p:cNvPr id="6" name="Picture 5">
            <a:extLst>
              <a:ext uri="{FF2B5EF4-FFF2-40B4-BE49-F238E27FC236}">
                <a16:creationId xmlns:a16="http://schemas.microsoft.com/office/drawing/2014/main" id="{77DCB3ED-4E9E-47AB-9E74-7D2246366F50}"/>
              </a:ext>
            </a:extLst>
          </p:cNvPr>
          <p:cNvPicPr>
            <a:picLocks noChangeAspect="1"/>
          </p:cNvPicPr>
          <p:nvPr/>
        </p:nvPicPr>
        <p:blipFill rotWithShape="1">
          <a:blip r:embed="rId4"/>
          <a:srcRect b="2795"/>
          <a:stretch/>
        </p:blipFill>
        <p:spPr>
          <a:xfrm>
            <a:off x="4310507" y="2518806"/>
            <a:ext cx="4633304" cy="2624694"/>
          </a:xfrm>
          <a:prstGeom prst="rect">
            <a:avLst/>
          </a:prstGeom>
          <a:ln>
            <a:solidFill>
              <a:schemeClr val="accent6">
                <a:lumMod val="50000"/>
              </a:schemeClr>
            </a:solidFill>
          </a:ln>
        </p:spPr>
      </p:pic>
      <p:grpSp>
        <p:nvGrpSpPr>
          <p:cNvPr id="7" name="Group 6">
            <a:extLst>
              <a:ext uri="{FF2B5EF4-FFF2-40B4-BE49-F238E27FC236}">
                <a16:creationId xmlns:a16="http://schemas.microsoft.com/office/drawing/2014/main" id="{A1028848-8A0F-42F0-8AAA-D70F7142C75B}"/>
              </a:ext>
            </a:extLst>
          </p:cNvPr>
          <p:cNvGrpSpPr/>
          <p:nvPr/>
        </p:nvGrpSpPr>
        <p:grpSpPr>
          <a:xfrm>
            <a:off x="6054442" y="1406974"/>
            <a:ext cx="2584292" cy="3327928"/>
            <a:chOff x="5274098" y="1372771"/>
            <a:chExt cx="3514816" cy="4027683"/>
          </a:xfrm>
        </p:grpSpPr>
        <p:sp>
          <p:nvSpPr>
            <p:cNvPr id="8" name="Freeform: Shape 7">
              <a:extLst>
                <a:ext uri="{FF2B5EF4-FFF2-40B4-BE49-F238E27FC236}">
                  <a16:creationId xmlns:a16="http://schemas.microsoft.com/office/drawing/2014/main" id="{BC5A25DF-77F7-4B9E-A6FC-DD2390C0206D}"/>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672" tIns="66672" rIns="88895" bIns="10000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36573" lvl="1" defTabSz="555629">
                <a:spcBef>
                  <a:spcPct val="0"/>
                </a:spcBef>
                <a:spcAft>
                  <a:spcPts val="882"/>
                </a:spcAft>
              </a:pPr>
              <a:r>
                <a:rPr lang="en-US" sz="1471" dirty="0">
                  <a:solidFill>
                    <a:srgbClr val="000000">
                      <a:hueOff val="0"/>
                      <a:satOff val="0"/>
                      <a:lumOff val="0"/>
                      <a:alphaOff val="0"/>
                    </a:srgbClr>
                  </a:solidFill>
                  <a:latin typeface="Segoe UI"/>
                </a:rPr>
                <a:t>Original estimate</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Completed hours</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L</a:t>
              </a:r>
              <a:r>
                <a:rPr lang="en-US" sz="1471" dirty="0" err="1">
                  <a:solidFill>
                    <a:srgbClr val="000000">
                      <a:hueOff val="0"/>
                      <a:satOff val="0"/>
                      <a:lumOff val="0"/>
                      <a:alphaOff val="0"/>
                    </a:srgbClr>
                  </a:solidFill>
                  <a:latin typeface="Segoe UI"/>
                </a:rPr>
                <a:t>ines</a:t>
              </a:r>
              <a:r>
                <a:rPr lang="en-US" sz="1471" dirty="0">
                  <a:solidFill>
                    <a:srgbClr val="000000">
                      <a:hueOff val="0"/>
                      <a:satOff val="0"/>
                      <a:lumOff val="0"/>
                      <a:alphaOff val="0"/>
                    </a:srgbClr>
                  </a:solidFill>
                  <a:latin typeface="Segoe UI"/>
                </a:rPr>
                <a:t> of Code</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Team capacity</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Team burndown</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Team velocity</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 of bugs found</a:t>
              </a:r>
            </a:p>
            <a:p>
              <a:pPr marL="136573" lvl="1" defTabSz="555629">
                <a:lnSpc>
                  <a:spcPct val="90000"/>
                </a:lnSpc>
                <a:spcBef>
                  <a:spcPct val="0"/>
                </a:spcBef>
                <a:spcAft>
                  <a:spcPts val="882"/>
                </a:spcAft>
              </a:pPr>
              <a:r>
                <a:rPr lang="en-US" sz="1471" dirty="0">
                  <a:solidFill>
                    <a:srgbClr val="000000">
                      <a:hueOff val="0"/>
                      <a:satOff val="0"/>
                      <a:lumOff val="0"/>
                      <a:alphaOff val="0"/>
                    </a:srgbClr>
                  </a:solidFill>
                  <a:latin typeface="Segoe UI"/>
                </a:rPr>
                <a:t>% code coverage</a:t>
              </a:r>
            </a:p>
          </p:txBody>
        </p:sp>
        <p:sp>
          <p:nvSpPr>
            <p:cNvPr id="9" name="Freeform: Shape 8">
              <a:extLst>
                <a:ext uri="{FF2B5EF4-FFF2-40B4-BE49-F238E27FC236}">
                  <a16:creationId xmlns:a16="http://schemas.microsoft.com/office/drawing/2014/main" id="{179387CB-E2B2-4E80-B587-A3E6480CDAEC}"/>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555629">
                <a:lnSpc>
                  <a:spcPct val="90000"/>
                </a:lnSpc>
                <a:spcBef>
                  <a:spcPct val="0"/>
                </a:spcBef>
                <a:spcAft>
                  <a:spcPct val="35000"/>
                </a:spcAft>
              </a:pPr>
              <a:r>
                <a:rPr lang="en-US" sz="1765">
                  <a:solidFill>
                    <a:srgbClr val="FFFFFF"/>
                  </a:solidFill>
                  <a:latin typeface="Segoe UI"/>
                </a:rPr>
                <a:t>Things we don’t watch</a:t>
              </a:r>
            </a:p>
          </p:txBody>
        </p:sp>
      </p:grpSp>
      <p:grpSp>
        <p:nvGrpSpPr>
          <p:cNvPr id="10" name="Group 9">
            <a:extLst>
              <a:ext uri="{FF2B5EF4-FFF2-40B4-BE49-F238E27FC236}">
                <a16:creationId xmlns:a16="http://schemas.microsoft.com/office/drawing/2014/main" id="{FC99AA98-70CC-4D4C-9430-62AA1C469EF1}"/>
              </a:ext>
            </a:extLst>
          </p:cNvPr>
          <p:cNvGrpSpPr/>
          <p:nvPr/>
        </p:nvGrpSpPr>
        <p:grpSpPr>
          <a:xfrm>
            <a:off x="322439" y="983419"/>
            <a:ext cx="2584292" cy="1824548"/>
            <a:chOff x="5274098" y="1372771"/>
            <a:chExt cx="3514816" cy="2847155"/>
          </a:xfrm>
        </p:grpSpPr>
        <p:sp>
          <p:nvSpPr>
            <p:cNvPr id="11" name="Freeform: Shape 10">
              <a:extLst>
                <a:ext uri="{FF2B5EF4-FFF2-40B4-BE49-F238E27FC236}">
                  <a16:creationId xmlns:a16="http://schemas.microsoft.com/office/drawing/2014/main" id="{EC57F707-EA41-4E5F-8C21-171438809893}"/>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672" tIns="66672" rIns="88895" bIns="10000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36573" lvl="1" defTabSz="555629">
                <a:lnSpc>
                  <a:spcPct val="90000"/>
                </a:lnSpc>
                <a:spcBef>
                  <a:spcPct val="0"/>
                </a:spcBef>
                <a:spcAft>
                  <a:spcPts val="441"/>
                </a:spcAft>
              </a:pPr>
              <a:r>
                <a:rPr lang="en-GB" sz="1471" dirty="0">
                  <a:solidFill>
                    <a:srgbClr val="000000">
                      <a:hueOff val="0"/>
                      <a:satOff val="0"/>
                      <a:lumOff val="0"/>
                      <a:alphaOff val="0"/>
                    </a:srgbClr>
                  </a:solidFill>
                  <a:latin typeface="Segoe UI"/>
                </a:rPr>
                <a:t>Acquisition</a:t>
              </a:r>
            </a:p>
            <a:p>
              <a:pPr marL="136573" lvl="1" defTabSz="555629">
                <a:lnSpc>
                  <a:spcPct val="90000"/>
                </a:lnSpc>
                <a:spcBef>
                  <a:spcPct val="0"/>
                </a:spcBef>
                <a:spcAft>
                  <a:spcPts val="441"/>
                </a:spcAft>
              </a:pPr>
              <a:r>
                <a:rPr lang="en-GB" sz="1471" dirty="0">
                  <a:solidFill>
                    <a:srgbClr val="000000">
                      <a:hueOff val="0"/>
                      <a:satOff val="0"/>
                      <a:lumOff val="0"/>
                      <a:alphaOff val="0"/>
                    </a:srgbClr>
                  </a:solidFill>
                  <a:latin typeface="Segoe UI"/>
                </a:rPr>
                <a:t>Engagement</a:t>
              </a:r>
            </a:p>
            <a:p>
              <a:pPr marL="136573" lvl="1" defTabSz="555629">
                <a:lnSpc>
                  <a:spcPct val="90000"/>
                </a:lnSpc>
                <a:spcBef>
                  <a:spcPct val="0"/>
                </a:spcBef>
                <a:spcAft>
                  <a:spcPts val="441"/>
                </a:spcAft>
              </a:pPr>
              <a:r>
                <a:rPr lang="en-GB" sz="1471" dirty="0">
                  <a:solidFill>
                    <a:srgbClr val="000000">
                      <a:hueOff val="0"/>
                      <a:satOff val="0"/>
                      <a:lumOff val="0"/>
                      <a:alphaOff val="0"/>
                    </a:srgbClr>
                  </a:solidFill>
                  <a:latin typeface="Segoe UI"/>
                </a:rPr>
                <a:t>Satisfaction</a:t>
              </a:r>
            </a:p>
            <a:p>
              <a:pPr marL="136573" lvl="1" defTabSz="555629">
                <a:lnSpc>
                  <a:spcPct val="90000"/>
                </a:lnSpc>
                <a:spcBef>
                  <a:spcPct val="0"/>
                </a:spcBef>
                <a:spcAft>
                  <a:spcPts val="441"/>
                </a:spcAft>
              </a:pPr>
              <a:r>
                <a:rPr lang="en-GB" sz="1471" dirty="0">
                  <a:solidFill>
                    <a:srgbClr val="000000">
                      <a:hueOff val="0"/>
                      <a:satOff val="0"/>
                      <a:lumOff val="0"/>
                      <a:alphaOff val="0"/>
                    </a:srgbClr>
                  </a:solidFill>
                  <a:latin typeface="Segoe UI"/>
                </a:rPr>
                <a:t>Churn</a:t>
              </a:r>
            </a:p>
            <a:p>
              <a:pPr marL="136573" lvl="1" defTabSz="555629">
                <a:lnSpc>
                  <a:spcPct val="90000"/>
                </a:lnSpc>
                <a:spcBef>
                  <a:spcPct val="0"/>
                </a:spcBef>
                <a:spcAft>
                  <a:spcPts val="441"/>
                </a:spcAft>
              </a:pPr>
              <a:r>
                <a:rPr lang="en-GB" sz="1471" dirty="0">
                  <a:solidFill>
                    <a:srgbClr val="000000">
                      <a:hueOff val="0"/>
                      <a:satOff val="0"/>
                      <a:lumOff val="0"/>
                      <a:alphaOff val="0"/>
                    </a:srgbClr>
                  </a:solidFill>
                  <a:latin typeface="Segoe UI"/>
                </a:rPr>
                <a:t>Feature Usage</a:t>
              </a:r>
              <a:endParaRPr lang="en-US" sz="1471" dirty="0">
                <a:solidFill>
                  <a:srgbClr val="000000">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ED1D31B6-27E4-49F1-8330-54BF00492A2B}"/>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555629">
                <a:lnSpc>
                  <a:spcPct val="90000"/>
                </a:lnSpc>
                <a:spcBef>
                  <a:spcPct val="0"/>
                </a:spcBef>
                <a:spcAft>
                  <a:spcPct val="35000"/>
                </a:spcAft>
              </a:pPr>
              <a:r>
                <a:rPr lang="en-US" sz="1765">
                  <a:solidFill>
                    <a:srgbClr val="FFFFFF"/>
                  </a:solidFill>
                  <a:latin typeface="Segoe UI"/>
                </a:rPr>
                <a:t>Usage</a:t>
              </a:r>
            </a:p>
          </p:txBody>
        </p:sp>
      </p:grpSp>
      <p:grpSp>
        <p:nvGrpSpPr>
          <p:cNvPr id="15" name="Group 14">
            <a:extLst>
              <a:ext uri="{FF2B5EF4-FFF2-40B4-BE49-F238E27FC236}">
                <a16:creationId xmlns:a16="http://schemas.microsoft.com/office/drawing/2014/main" id="{7146276A-5180-4C3F-A664-E237A5C92052}"/>
              </a:ext>
            </a:extLst>
          </p:cNvPr>
          <p:cNvGrpSpPr/>
          <p:nvPr/>
        </p:nvGrpSpPr>
        <p:grpSpPr>
          <a:xfrm>
            <a:off x="3145590" y="1406974"/>
            <a:ext cx="2584292" cy="3327928"/>
            <a:chOff x="5274098" y="1372771"/>
            <a:chExt cx="3514816" cy="4364973"/>
          </a:xfrm>
        </p:grpSpPr>
        <p:sp>
          <p:nvSpPr>
            <p:cNvPr id="16" name="Freeform: Shape 15">
              <a:extLst>
                <a:ext uri="{FF2B5EF4-FFF2-40B4-BE49-F238E27FC236}">
                  <a16:creationId xmlns:a16="http://schemas.microsoft.com/office/drawing/2014/main" id="{632EC716-1039-42EA-8007-A9FD3B8CE2D2}"/>
                </a:ext>
              </a:extLst>
            </p:cNvPr>
            <p:cNvSpPr/>
            <p:nvPr/>
          </p:nvSpPr>
          <p:spPr>
            <a:xfrm>
              <a:off x="5274098" y="2073935"/>
              <a:ext cx="3514816" cy="3663809"/>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672" tIns="66672" rIns="88895" bIns="10000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36573" lvl="1" defTabSz="555629">
                <a:spcBef>
                  <a:spcPct val="0"/>
                </a:spcBef>
                <a:spcAft>
                  <a:spcPts val="882"/>
                </a:spcAft>
              </a:pPr>
              <a:r>
                <a:rPr lang="en-GB" sz="1471" dirty="0">
                  <a:solidFill>
                    <a:srgbClr val="000000">
                      <a:hueOff val="0"/>
                      <a:satOff val="0"/>
                      <a:lumOff val="0"/>
                      <a:alphaOff val="0"/>
                    </a:srgbClr>
                  </a:solidFill>
                  <a:latin typeface="Segoe UI"/>
                </a:rPr>
                <a:t>Time to Detect</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Time to Communicate</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Time to Mitigate</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Which customers affected</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Incident Prevention Items</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Aging Prevention Items</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SLA per Customer</a:t>
              </a:r>
            </a:p>
            <a:p>
              <a:pPr marL="136573" lvl="1" defTabSz="555629">
                <a:lnSpc>
                  <a:spcPct val="90000"/>
                </a:lnSpc>
                <a:spcBef>
                  <a:spcPct val="0"/>
                </a:spcBef>
                <a:spcAft>
                  <a:spcPts val="882"/>
                </a:spcAft>
              </a:pPr>
              <a:r>
                <a:rPr lang="en-GB" sz="1471" dirty="0">
                  <a:solidFill>
                    <a:srgbClr val="000000">
                      <a:hueOff val="0"/>
                      <a:satOff val="0"/>
                      <a:lumOff val="0"/>
                      <a:alphaOff val="0"/>
                    </a:srgbClr>
                  </a:solidFill>
                  <a:latin typeface="Segoe UI"/>
                </a:rPr>
                <a:t>Customer Support Metrics</a:t>
              </a:r>
            </a:p>
          </p:txBody>
        </p:sp>
        <p:sp>
          <p:nvSpPr>
            <p:cNvPr id="17" name="Freeform: Shape 16">
              <a:extLst>
                <a:ext uri="{FF2B5EF4-FFF2-40B4-BE49-F238E27FC236}">
                  <a16:creationId xmlns:a16="http://schemas.microsoft.com/office/drawing/2014/main" id="{70A98D40-093F-48DC-9CDA-D431F03DBD6F}"/>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555629">
                <a:lnSpc>
                  <a:spcPct val="90000"/>
                </a:lnSpc>
                <a:spcBef>
                  <a:spcPct val="0"/>
                </a:spcBef>
                <a:spcAft>
                  <a:spcPct val="35000"/>
                </a:spcAft>
              </a:pPr>
              <a:r>
                <a:rPr lang="en-US" sz="1765">
                  <a:solidFill>
                    <a:srgbClr val="FFFFFF"/>
                  </a:solidFill>
                  <a:latin typeface="Segoe UI"/>
                </a:rPr>
                <a:t>Live Site Health</a:t>
              </a:r>
            </a:p>
          </p:txBody>
        </p:sp>
      </p:grpSp>
      <p:grpSp>
        <p:nvGrpSpPr>
          <p:cNvPr id="20" name="Group 19">
            <a:extLst>
              <a:ext uri="{FF2B5EF4-FFF2-40B4-BE49-F238E27FC236}">
                <a16:creationId xmlns:a16="http://schemas.microsoft.com/office/drawing/2014/main" id="{D6B1F003-710F-4FF9-A0EA-50E45DC948FE}"/>
              </a:ext>
            </a:extLst>
          </p:cNvPr>
          <p:cNvGrpSpPr/>
          <p:nvPr/>
        </p:nvGrpSpPr>
        <p:grpSpPr>
          <a:xfrm>
            <a:off x="318012" y="2899403"/>
            <a:ext cx="2584292" cy="2140055"/>
            <a:chOff x="5274098" y="1372771"/>
            <a:chExt cx="3514816" cy="2687785"/>
          </a:xfrm>
        </p:grpSpPr>
        <p:sp>
          <p:nvSpPr>
            <p:cNvPr id="21" name="Freeform: Shape 20">
              <a:extLst>
                <a:ext uri="{FF2B5EF4-FFF2-40B4-BE49-F238E27FC236}">
                  <a16:creationId xmlns:a16="http://schemas.microsoft.com/office/drawing/2014/main" id="{0C599800-3ECC-4435-88F1-B8DB9DC101D6}"/>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672" tIns="66672" rIns="88895" bIns="10000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36573" lvl="1" defTabSz="555629">
                <a:spcBef>
                  <a:spcPct val="0"/>
                </a:spcBef>
                <a:spcAft>
                  <a:spcPts val="600"/>
                </a:spcAft>
              </a:pPr>
              <a:r>
                <a:rPr lang="en-GB" sz="1471" dirty="0">
                  <a:solidFill>
                    <a:srgbClr val="000000">
                      <a:hueOff val="0"/>
                      <a:satOff val="0"/>
                      <a:lumOff val="0"/>
                      <a:alphaOff val="0"/>
                    </a:srgbClr>
                  </a:solidFill>
                  <a:latin typeface="Segoe UI"/>
                </a:rPr>
                <a:t>Time to Build</a:t>
              </a:r>
            </a:p>
            <a:p>
              <a:pPr marL="136573" lvl="1" defTabSz="555629">
                <a:spcBef>
                  <a:spcPct val="0"/>
                </a:spcBef>
                <a:spcAft>
                  <a:spcPts val="600"/>
                </a:spcAft>
              </a:pPr>
              <a:r>
                <a:rPr lang="en-GB" sz="1471" dirty="0">
                  <a:solidFill>
                    <a:srgbClr val="000000">
                      <a:hueOff val="0"/>
                      <a:satOff val="0"/>
                      <a:lumOff val="0"/>
                      <a:alphaOff val="0"/>
                    </a:srgbClr>
                  </a:solidFill>
                  <a:latin typeface="Segoe UI"/>
                </a:rPr>
                <a:t>Time to Test</a:t>
              </a:r>
            </a:p>
            <a:p>
              <a:pPr marL="136573" lvl="1" defTabSz="555629">
                <a:spcBef>
                  <a:spcPct val="0"/>
                </a:spcBef>
                <a:spcAft>
                  <a:spcPts val="600"/>
                </a:spcAft>
              </a:pPr>
              <a:r>
                <a:rPr lang="en-GB" sz="1471" dirty="0">
                  <a:solidFill>
                    <a:srgbClr val="000000">
                      <a:hueOff val="0"/>
                      <a:satOff val="0"/>
                      <a:lumOff val="0"/>
                      <a:alphaOff val="0"/>
                    </a:srgbClr>
                  </a:solidFill>
                  <a:latin typeface="Segoe UI"/>
                </a:rPr>
                <a:t>Time to Deploy</a:t>
              </a:r>
            </a:p>
            <a:p>
              <a:pPr marL="136573" lvl="1" defTabSz="555629">
                <a:spcBef>
                  <a:spcPct val="0"/>
                </a:spcBef>
                <a:spcAft>
                  <a:spcPts val="600"/>
                </a:spcAft>
              </a:pPr>
              <a:r>
                <a:rPr lang="en-GB" sz="1471" dirty="0">
                  <a:solidFill>
                    <a:srgbClr val="000000">
                      <a:hueOff val="0"/>
                      <a:satOff val="0"/>
                      <a:lumOff val="0"/>
                      <a:alphaOff val="0"/>
                    </a:srgbClr>
                  </a:solidFill>
                  <a:latin typeface="Segoe UI"/>
                </a:rPr>
                <a:t>Time to Improve</a:t>
              </a:r>
            </a:p>
            <a:p>
              <a:pPr marL="136573" lvl="1" defTabSz="555629">
                <a:spcBef>
                  <a:spcPct val="0"/>
                </a:spcBef>
                <a:spcAft>
                  <a:spcPts val="600"/>
                </a:spcAft>
              </a:pPr>
              <a:r>
                <a:rPr lang="en-GB" sz="1471" dirty="0">
                  <a:solidFill>
                    <a:srgbClr val="000000">
                      <a:hueOff val="0"/>
                      <a:satOff val="0"/>
                      <a:lumOff val="0"/>
                      <a:alphaOff val="0"/>
                    </a:srgbClr>
                  </a:solidFill>
                  <a:latin typeface="Segoe UI"/>
                </a:rPr>
                <a:t>Failed and flaky automation</a:t>
              </a:r>
            </a:p>
            <a:p>
              <a:pPr marL="136573" lvl="1" defTabSz="555629">
                <a:lnSpc>
                  <a:spcPct val="90000"/>
                </a:lnSpc>
                <a:spcBef>
                  <a:spcPct val="0"/>
                </a:spcBef>
                <a:spcAft>
                  <a:spcPts val="882"/>
                </a:spcAft>
              </a:pPr>
              <a:endParaRPr lang="en-GB" sz="1471" dirty="0">
                <a:solidFill>
                  <a:srgbClr val="000000">
                    <a:hueOff val="0"/>
                    <a:satOff val="0"/>
                    <a:lumOff val="0"/>
                    <a:alphaOff val="0"/>
                  </a:srgbClr>
                </a:solidFill>
                <a:latin typeface="Segoe UI"/>
              </a:endParaRPr>
            </a:p>
          </p:txBody>
        </p:sp>
        <p:sp>
          <p:nvSpPr>
            <p:cNvPr id="22" name="Freeform: Shape 21">
              <a:extLst>
                <a:ext uri="{FF2B5EF4-FFF2-40B4-BE49-F238E27FC236}">
                  <a16:creationId xmlns:a16="http://schemas.microsoft.com/office/drawing/2014/main" id="{E4C23988-6A53-4F05-A74D-15E22F1FA125}"/>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95" tIns="50797" rIns="88895" bIns="50797"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555629">
                <a:lnSpc>
                  <a:spcPct val="90000"/>
                </a:lnSpc>
                <a:spcBef>
                  <a:spcPct val="0"/>
                </a:spcBef>
                <a:spcAft>
                  <a:spcPct val="35000"/>
                </a:spcAft>
              </a:pPr>
              <a:r>
                <a:rPr lang="en-US" sz="1765">
                  <a:solidFill>
                    <a:srgbClr val="FFFFFF"/>
                  </a:solidFill>
                  <a:latin typeface="Segoe UI"/>
                </a:rPr>
                <a:t>Velocity</a:t>
              </a:r>
            </a:p>
          </p:txBody>
        </p:sp>
      </p:grpSp>
    </p:spTree>
    <p:extLst>
      <p:ext uri="{BB962C8B-B14F-4D97-AF65-F5344CB8AC3E}">
        <p14:creationId xmlns:p14="http://schemas.microsoft.com/office/powerpoint/2010/main" val="243277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5048960" y="365"/>
            <a:ext cx="4094391" cy="514277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309" fontAlgn="base">
              <a:lnSpc>
                <a:spcPct val="90000"/>
              </a:lnSpc>
              <a:spcBef>
                <a:spcPct val="0"/>
              </a:spcBef>
              <a:spcAft>
                <a:spcPct val="0"/>
              </a:spcAft>
            </a:pPr>
            <a:endParaRPr lang="en-US" sz="1800" kern="12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a:xfrm>
            <a:off x="288922" y="197651"/>
            <a:ext cx="4581288" cy="557931"/>
          </a:xfrm>
        </p:spPr>
        <p:txBody>
          <a:bodyPr/>
          <a:lstStyle/>
          <a:p>
            <a:r>
              <a:rPr lang="en-GB" sz="2059" dirty="0"/>
              <a:t>Azure DevOps </a:t>
            </a:r>
            <a:br>
              <a:rPr lang="en-GB" sz="2059" dirty="0"/>
            </a:br>
            <a:r>
              <a:rPr lang="en-GB" sz="3235" dirty="0"/>
              <a:t>Definition of Done</a:t>
            </a:r>
            <a:endParaRPr lang="en-US" dirty="0"/>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76463" y="1466607"/>
            <a:ext cx="4283078" cy="2715487"/>
          </a:xfrm>
        </p:spPr>
        <p:txBody>
          <a:bodyPr/>
          <a:lstStyle/>
          <a:p>
            <a:pPr>
              <a:spcBef>
                <a:spcPts val="0"/>
              </a:spcBef>
              <a:spcAft>
                <a:spcPts val="0"/>
              </a:spcAft>
            </a:pPr>
            <a:r>
              <a:rPr lang="en-GB" sz="3529" dirty="0">
                <a:cs typeface="Segoe UI Light" panose="020B0502040204020203" pitchFamily="34" charset="0"/>
              </a:rPr>
              <a:t>Live in production,</a:t>
            </a:r>
          </a:p>
          <a:p>
            <a:pPr>
              <a:spcBef>
                <a:spcPts val="0"/>
              </a:spcBef>
              <a:spcAft>
                <a:spcPts val="0"/>
              </a:spcAft>
            </a:pPr>
            <a:r>
              <a:rPr lang="en-GB" sz="3529" dirty="0">
                <a:cs typeface="Segoe UI Light" panose="020B0502040204020203" pitchFamily="34" charset="0"/>
              </a:rPr>
              <a:t>collecting telemetry, </a:t>
            </a:r>
          </a:p>
          <a:p>
            <a:pPr>
              <a:spcBef>
                <a:spcPts val="0"/>
              </a:spcBef>
              <a:spcAft>
                <a:spcPts val="0"/>
              </a:spcAft>
            </a:pPr>
            <a:r>
              <a:rPr lang="en-GB" sz="3529" dirty="0">
                <a:cs typeface="Segoe UI Light" panose="020B0502040204020203" pitchFamily="34" charset="0"/>
              </a:rPr>
              <a:t>supporting or diminishing the starting hypothesis.</a:t>
            </a:r>
            <a:endParaRPr lang="en-US" sz="3529" dirty="0">
              <a:cs typeface="Segoe UI Light" panose="020B0502040204020203" pitchFamily="34" charset="0"/>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6054442" y="892121"/>
            <a:ext cx="2281541" cy="311097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1350" kern="1200">
              <a:latin typeface="Segoe UI"/>
              <a:ea typeface="+mn-ea"/>
              <a:cs typeface="+mn-cs"/>
            </a:endParaRPr>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7550245" y="2062677"/>
            <a:ext cx="445545" cy="282802"/>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5"/>
            <a:endParaRPr lang="en-US" sz="1350" kern="1200">
              <a:solidFill>
                <a:srgbClr val="FFFFFF"/>
              </a:solidFill>
              <a:latin typeface="Segoe UI"/>
            </a:endParaRPr>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7550245" y="2682975"/>
            <a:ext cx="445545" cy="282802"/>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5"/>
            <a:endParaRPr lang="en-US" sz="1350" kern="1200">
              <a:solidFill>
                <a:srgbClr val="FFFFFF"/>
              </a:solidFill>
              <a:latin typeface="Segoe UI"/>
            </a:endParaRPr>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7548980" y="3304794"/>
            <a:ext cx="445545" cy="282802"/>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5"/>
            <a:endParaRPr lang="en-US" sz="1350" kern="1200">
              <a:solidFill>
                <a:srgbClr val="FFFFFF"/>
              </a:solidFill>
              <a:latin typeface="Segoe UI"/>
            </a:endParaRPr>
          </a:p>
        </p:txBody>
      </p:sp>
      <p:pic>
        <p:nvPicPr>
          <p:cNvPr id="12" name="Picture 11" descr="Microsoft">
            <a:extLst>
              <a:ext uri="{FF2B5EF4-FFF2-40B4-BE49-F238E27FC236}">
                <a16:creationId xmlns:a16="http://schemas.microsoft.com/office/drawing/2014/main" id="{FE00B285-3A66-4FE9-AB00-F7D0952A9F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5737" y="4583283"/>
            <a:ext cx="1320491" cy="485734"/>
          </a:xfrm>
          <a:prstGeom prst="rect">
            <a:avLst/>
          </a:prstGeom>
        </p:spPr>
      </p:pic>
    </p:spTree>
    <p:extLst>
      <p:ext uri="{BB962C8B-B14F-4D97-AF65-F5344CB8AC3E}">
        <p14:creationId xmlns:p14="http://schemas.microsoft.com/office/powerpoint/2010/main" val="1080781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578CFC-F6FF-4DBB-92B4-FD754EC7728F}"/>
              </a:ext>
            </a:extLst>
          </p:cNvPr>
          <p:cNvSpPr/>
          <p:nvPr/>
        </p:nvSpPr>
        <p:spPr bwMode="auto">
          <a:xfrm>
            <a:off x="3994365" y="366"/>
            <a:ext cx="5149636" cy="5142770"/>
          </a:xfrm>
          <a:prstGeom prst="rect">
            <a:avLst/>
          </a:prstGeom>
          <a:solidFill>
            <a:srgbClr val="EEEE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3C4CA0A-590D-4BD4-8A62-4BF81D77C76A}"/>
              </a:ext>
            </a:extLst>
          </p:cNvPr>
          <p:cNvSpPr>
            <a:spLocks noGrp="1"/>
          </p:cNvSpPr>
          <p:nvPr>
            <p:ph type="title"/>
          </p:nvPr>
        </p:nvSpPr>
        <p:spPr>
          <a:xfrm>
            <a:off x="201175" y="168425"/>
            <a:ext cx="3793190" cy="557931"/>
          </a:xfrm>
        </p:spPr>
        <p:txBody>
          <a:bodyPr/>
          <a:lstStyle/>
          <a:p>
            <a:r>
              <a:rPr lang="en-US" dirty="0"/>
              <a:t>Our reality in Sept 2014</a:t>
            </a:r>
          </a:p>
        </p:txBody>
      </p:sp>
      <p:sp>
        <p:nvSpPr>
          <p:cNvPr id="3" name="Text Placeholder 2">
            <a:extLst>
              <a:ext uri="{FF2B5EF4-FFF2-40B4-BE49-F238E27FC236}">
                <a16:creationId xmlns:a16="http://schemas.microsoft.com/office/drawing/2014/main" id="{3DD0CAD9-2C78-43AB-B4AF-93F48DB497DA}"/>
              </a:ext>
            </a:extLst>
          </p:cNvPr>
          <p:cNvSpPr>
            <a:spLocks noGrp="1"/>
          </p:cNvSpPr>
          <p:nvPr>
            <p:ph type="body" sz="quarter" idx="10"/>
          </p:nvPr>
        </p:nvSpPr>
        <p:spPr>
          <a:xfrm>
            <a:off x="279402" y="1212328"/>
            <a:ext cx="2940375" cy="2901564"/>
          </a:xfrm>
        </p:spPr>
        <p:txBody>
          <a:bodyPr/>
          <a:lstStyle/>
          <a:p>
            <a:pPr>
              <a:spcAft>
                <a:spcPts val="2647"/>
              </a:spcAft>
            </a:pPr>
            <a:r>
              <a:rPr lang="en-US" dirty="0">
                <a:solidFill>
                  <a:schemeClr val="tx1">
                    <a:lumMod val="65000"/>
                    <a:lumOff val="35000"/>
                  </a:schemeClr>
                </a:solidFill>
              </a:rPr>
              <a:t>Tests took too long</a:t>
            </a:r>
          </a:p>
          <a:p>
            <a:pPr>
              <a:spcAft>
                <a:spcPts val="2647"/>
              </a:spcAft>
            </a:pPr>
            <a:r>
              <a:rPr lang="en-US" dirty="0">
                <a:solidFill>
                  <a:schemeClr val="tx1">
                    <a:lumMod val="65000"/>
                    <a:lumOff val="35000"/>
                  </a:schemeClr>
                </a:solidFill>
              </a:rPr>
              <a:t>Tests failed frequently</a:t>
            </a:r>
          </a:p>
          <a:p>
            <a:pPr>
              <a:spcAft>
                <a:spcPts val="2647"/>
              </a:spcAft>
            </a:pPr>
            <a:r>
              <a:rPr lang="en-US" dirty="0">
                <a:solidFill>
                  <a:schemeClr val="tx1">
                    <a:lumMod val="65000"/>
                    <a:lumOff val="35000"/>
                  </a:schemeClr>
                </a:solidFill>
              </a:rPr>
              <a:t>Quality signal unreliable in Master</a:t>
            </a:r>
          </a:p>
          <a:p>
            <a:pPr>
              <a:spcAft>
                <a:spcPts val="2647"/>
              </a:spcAft>
            </a:pPr>
            <a:r>
              <a:rPr lang="en-US" dirty="0">
                <a:solidFill>
                  <a:schemeClr val="tx1">
                    <a:lumMod val="65000"/>
                    <a:lumOff val="35000"/>
                  </a:schemeClr>
                </a:solidFill>
              </a:rPr>
              <a:t>Huge quality cliff to climb at the end of sprint</a:t>
            </a:r>
          </a:p>
        </p:txBody>
      </p:sp>
      <p:pic>
        <p:nvPicPr>
          <p:cNvPr id="4" name="Picture 3">
            <a:extLst>
              <a:ext uri="{FF2B5EF4-FFF2-40B4-BE49-F238E27FC236}">
                <a16:creationId xmlns:a16="http://schemas.microsoft.com/office/drawing/2014/main" id="{A12A620A-127C-4D1E-A491-F09D80F9ED24}"/>
              </a:ext>
            </a:extLst>
          </p:cNvPr>
          <p:cNvPicPr>
            <a:picLocks noChangeAspect="1"/>
          </p:cNvPicPr>
          <p:nvPr/>
        </p:nvPicPr>
        <p:blipFill>
          <a:blip r:embed="rId3"/>
          <a:stretch>
            <a:fillRect/>
          </a:stretch>
        </p:blipFill>
        <p:spPr>
          <a:xfrm>
            <a:off x="4272940" y="1400566"/>
            <a:ext cx="4793474" cy="2542726"/>
          </a:xfrm>
          <a:prstGeom prst="rect">
            <a:avLst/>
          </a:prstGeom>
        </p:spPr>
      </p:pic>
    </p:spTree>
    <p:extLst>
      <p:ext uri="{BB962C8B-B14F-4D97-AF65-F5344CB8AC3E}">
        <p14:creationId xmlns:p14="http://schemas.microsoft.com/office/powerpoint/2010/main" val="33117112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Everyone has an opinion</a:t>
            </a:r>
          </a:p>
        </p:txBody>
      </p:sp>
      <p:sp>
        <p:nvSpPr>
          <p:cNvPr id="12" name="Text Placeholder 11">
            <a:extLst>
              <a:ext uri="{FF2B5EF4-FFF2-40B4-BE49-F238E27FC236}">
                <a16:creationId xmlns:a16="http://schemas.microsoft.com/office/drawing/2014/main" id="{A87003C5-4FB1-4DAF-9F1B-AF26FC5F34C1}"/>
              </a:ext>
            </a:extLst>
          </p:cNvPr>
          <p:cNvSpPr>
            <a:spLocks noGrp="1"/>
          </p:cNvSpPr>
          <p:nvPr>
            <p:ph type="body" sz="quarter" idx="11"/>
          </p:nvPr>
        </p:nvSpPr>
        <p:spPr>
          <a:xfrm>
            <a:off x="319818" y="1735087"/>
            <a:ext cx="4166975" cy="1046222"/>
          </a:xfrm>
        </p:spPr>
        <p:txBody>
          <a:bodyPr/>
          <a:lstStyle/>
          <a:p>
            <a:r>
              <a:rPr lang="en-US" sz="1471" dirty="0"/>
              <a:t>Unit Tests?  Bah!</a:t>
            </a:r>
          </a:p>
          <a:p>
            <a:pPr lvl="1"/>
            <a:r>
              <a:rPr lang="en-US" sz="1471" dirty="0"/>
              <a:t>Devs won’t take time to write them</a:t>
            </a:r>
          </a:p>
          <a:p>
            <a:pPr lvl="1"/>
            <a:r>
              <a:rPr lang="en-US" sz="1471" dirty="0"/>
              <a:t>Unit tests replace functional tests?  That isn’t right.</a:t>
            </a:r>
          </a:p>
          <a:p>
            <a:pPr lvl="1"/>
            <a:endParaRPr lang="en-US" sz="1471" dirty="0"/>
          </a:p>
          <a:p>
            <a:endParaRPr lang="en-US" sz="1471" dirty="0"/>
          </a:p>
        </p:txBody>
      </p:sp>
      <p:sp>
        <p:nvSpPr>
          <p:cNvPr id="13" name="Text Placeholder 12">
            <a:extLst>
              <a:ext uri="{FF2B5EF4-FFF2-40B4-BE49-F238E27FC236}">
                <a16:creationId xmlns:a16="http://schemas.microsoft.com/office/drawing/2014/main" id="{C200F88D-BD32-4C75-AD95-B5DB2245EA55}"/>
              </a:ext>
            </a:extLst>
          </p:cNvPr>
          <p:cNvSpPr>
            <a:spLocks noGrp="1"/>
          </p:cNvSpPr>
          <p:nvPr>
            <p:ph type="body" sz="quarter" idx="13"/>
          </p:nvPr>
        </p:nvSpPr>
        <p:spPr>
          <a:xfrm>
            <a:off x="4657209" y="1735087"/>
            <a:ext cx="4160904" cy="1097736"/>
          </a:xfrm>
        </p:spPr>
        <p:txBody>
          <a:bodyPr/>
          <a:lstStyle/>
          <a:p>
            <a:pPr algn="r"/>
            <a:r>
              <a:rPr lang="en-US" sz="1471" dirty="0"/>
              <a:t>Unit Tests?  Finally!</a:t>
            </a:r>
          </a:p>
          <a:p>
            <a:pPr lvl="1" algn="r"/>
            <a:r>
              <a:rPr lang="en-US" sz="1471" dirty="0"/>
              <a:t>Philosophical divide: “classical” and “</a:t>
            </a:r>
            <a:r>
              <a:rPr lang="en-US" sz="1471" dirty="0" err="1"/>
              <a:t>mockist</a:t>
            </a:r>
            <a:r>
              <a:rPr lang="en-US" sz="1471" dirty="0"/>
              <a:t>”</a:t>
            </a:r>
          </a:p>
          <a:p>
            <a:pPr lvl="1" algn="r"/>
            <a:r>
              <a:rPr lang="en-US" sz="1471" dirty="0"/>
              <a:t>What do you mean?</a:t>
            </a:r>
          </a:p>
          <a:p>
            <a:endParaRPr lang="en-US" sz="1471" dirty="0"/>
          </a:p>
        </p:txBody>
      </p:sp>
      <p:grpSp>
        <p:nvGrpSpPr>
          <p:cNvPr id="20" name="Group 19">
            <a:extLst>
              <a:ext uri="{FF2B5EF4-FFF2-40B4-BE49-F238E27FC236}">
                <a16:creationId xmlns:a16="http://schemas.microsoft.com/office/drawing/2014/main" id="{AD382166-1225-48E1-B7D8-E94EC876D2DF}"/>
              </a:ext>
            </a:extLst>
          </p:cNvPr>
          <p:cNvGrpSpPr/>
          <p:nvPr/>
        </p:nvGrpSpPr>
        <p:grpSpPr>
          <a:xfrm>
            <a:off x="250480" y="880312"/>
            <a:ext cx="8553630" cy="944700"/>
            <a:chOff x="725136" y="1285080"/>
            <a:chExt cx="10767978" cy="1189262"/>
          </a:xfrm>
        </p:grpSpPr>
        <p:pic>
          <p:nvPicPr>
            <p:cNvPr id="4"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36" y="1285083"/>
              <a:ext cx="779237" cy="779237"/>
            </a:xfrm>
            <a:prstGeom prst="rect">
              <a:avLst/>
            </a:prstGeom>
          </p:spPr>
        </p:pic>
        <p:pic>
          <p:nvPicPr>
            <p:cNvPr id="5"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70838" y="1285082"/>
              <a:ext cx="779237" cy="779237"/>
            </a:xfrm>
            <a:prstGeom prst="rect">
              <a:avLst/>
            </a:prstGeom>
          </p:spPr>
        </p:pic>
        <p:pic>
          <p:nvPicPr>
            <p:cNvPr id="6"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4373" y="1289025"/>
              <a:ext cx="779237" cy="779237"/>
            </a:xfrm>
            <a:prstGeom prst="rect">
              <a:avLst/>
            </a:prstGeom>
          </p:spPr>
        </p:pic>
        <p:pic>
          <p:nvPicPr>
            <p:cNvPr id="7"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25075" y="1285081"/>
              <a:ext cx="779237" cy="779237"/>
            </a:xfrm>
            <a:prstGeom prst="rect">
              <a:avLst/>
            </a:prstGeom>
          </p:spPr>
        </p:pic>
        <p:pic>
          <p:nvPicPr>
            <p:cNvPr id="8"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604312" y="1285080"/>
              <a:ext cx="779237" cy="779237"/>
            </a:xfrm>
            <a:prstGeom prst="rect">
              <a:avLst/>
            </a:prstGeom>
          </p:spPr>
        </p:pic>
        <p:pic>
          <p:nvPicPr>
            <p:cNvPr id="9" name="Content Placeholder 7" descr="File:&lt;strong&gt;Tug of war&lt;/strong&gt; pictogram.svg - Wikipedia, the free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1601" y="1285080"/>
              <a:ext cx="779237" cy="779237"/>
            </a:xfrm>
            <a:prstGeom prst="rect">
              <a:avLst/>
            </a:prstGeom>
          </p:spPr>
        </p:pic>
        <p:cxnSp>
          <p:nvCxnSpPr>
            <p:cNvPr id="10" name="Straight Connector 9"/>
            <p:cNvCxnSpPr/>
            <p:nvPr/>
          </p:nvCxnSpPr>
          <p:spPr>
            <a:xfrm flipV="1">
              <a:off x="725136" y="1660459"/>
              <a:ext cx="10724938" cy="3"/>
            </a:xfrm>
            <a:prstGeom prst="line">
              <a:avLst/>
            </a:prstGeom>
            <a:ln w="19050">
              <a:solidFill>
                <a:schemeClr val="bg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61840" y="2038496"/>
              <a:ext cx="820868" cy="435846"/>
            </a:xfrm>
            <a:prstGeom prst="rect">
              <a:avLst/>
            </a:prstGeom>
            <a:noFill/>
          </p:spPr>
          <p:txBody>
            <a:bodyPr wrap="none" lIns="137141" tIns="109713" rIns="137141" bIns="109713" rtlCol="0">
              <a:spAutoFit/>
            </a:bodyPr>
            <a:lstStyle/>
            <a:p>
              <a:pPr defTabSz="685805">
                <a:lnSpc>
                  <a:spcPct val="90000"/>
                </a:lnSpc>
                <a:spcAft>
                  <a:spcPts val="450"/>
                </a:spcAft>
              </a:pPr>
              <a:r>
                <a:rPr lang="en-US" sz="900" kern="1200" dirty="0">
                  <a:gradFill>
                    <a:gsLst>
                      <a:gs pos="2917">
                        <a:srgbClr val="000000"/>
                      </a:gs>
                      <a:gs pos="30000">
                        <a:srgbClr val="000000"/>
                      </a:gs>
                    </a:gsLst>
                    <a:lin ang="5400000" scaled="0"/>
                  </a:gradFill>
                  <a:latin typeface="Segoe UI"/>
                  <a:ea typeface="+mn-ea"/>
                  <a:cs typeface="+mn-cs"/>
                </a:rPr>
                <a:t>“purist”</a:t>
              </a:r>
            </a:p>
          </p:txBody>
        </p:sp>
        <p:sp>
          <p:nvSpPr>
            <p:cNvPr id="16" name="TextBox 15"/>
            <p:cNvSpPr txBox="1"/>
            <p:nvPr/>
          </p:nvSpPr>
          <p:spPr>
            <a:xfrm>
              <a:off x="10541076" y="2038496"/>
              <a:ext cx="952038" cy="435846"/>
            </a:xfrm>
            <a:prstGeom prst="rect">
              <a:avLst/>
            </a:prstGeom>
            <a:noFill/>
          </p:spPr>
          <p:txBody>
            <a:bodyPr wrap="none" lIns="137141" tIns="109713" rIns="137141" bIns="109713" rtlCol="0">
              <a:spAutoFit/>
            </a:bodyPr>
            <a:lstStyle/>
            <a:p>
              <a:pPr defTabSz="685805">
                <a:lnSpc>
                  <a:spcPct val="90000"/>
                </a:lnSpc>
                <a:spcAft>
                  <a:spcPts val="450"/>
                </a:spcAft>
              </a:pPr>
              <a:r>
                <a:rPr lang="en-US" sz="900" kern="1200">
                  <a:gradFill>
                    <a:gsLst>
                      <a:gs pos="2917">
                        <a:srgbClr val="000000"/>
                      </a:gs>
                      <a:gs pos="30000">
                        <a:srgbClr val="000000"/>
                      </a:gs>
                    </a:gsLst>
                    <a:lin ang="5400000" scaled="0"/>
                  </a:gradFill>
                  <a:latin typeface="Segoe UI"/>
                  <a:ea typeface="+mn-ea"/>
                  <a:cs typeface="+mn-cs"/>
                </a:rPr>
                <a:t>“mockist”</a:t>
              </a:r>
            </a:p>
          </p:txBody>
        </p:sp>
      </p:grpSp>
      <p:sp>
        <p:nvSpPr>
          <p:cNvPr id="25" name="Text Placeholder 11">
            <a:extLst>
              <a:ext uri="{FF2B5EF4-FFF2-40B4-BE49-F238E27FC236}">
                <a16:creationId xmlns:a16="http://schemas.microsoft.com/office/drawing/2014/main" id="{3566A3FE-B98F-4121-8158-FC9F09FB77AB}"/>
              </a:ext>
            </a:extLst>
          </p:cNvPr>
          <p:cNvSpPr txBox="1">
            <a:spLocks/>
          </p:cNvSpPr>
          <p:nvPr/>
        </p:nvSpPr>
        <p:spPr>
          <a:xfrm>
            <a:off x="319818" y="3013956"/>
            <a:ext cx="8193673" cy="201141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515"/>
              </a:spcAft>
            </a:pPr>
            <a:r>
              <a:rPr lang="en-US" sz="1471" dirty="0">
                <a:solidFill>
                  <a:srgbClr val="0078D7"/>
                </a:solidFill>
                <a:latin typeface="Segoe UI"/>
              </a:rPr>
              <a:t>Skip the partisan debate and move to the desired outcome</a:t>
            </a:r>
          </a:p>
          <a:p>
            <a:pPr marL="588314" lvl="2" indent="-252134" defTabSz="685845">
              <a:spcAft>
                <a:spcPts val="1029"/>
              </a:spcAft>
              <a:buFont typeface="Arial" panose="020B0604020202020204" pitchFamily="34" charset="0"/>
              <a:buChar char="•"/>
            </a:pPr>
            <a:r>
              <a:rPr lang="en-US" sz="1471" dirty="0">
                <a:latin typeface="Segoe UI"/>
              </a:rPr>
              <a:t>Unit tests are a design tool to achieve testability</a:t>
            </a:r>
          </a:p>
          <a:p>
            <a:pPr marL="588314" lvl="2" indent="-252134" defTabSz="685845">
              <a:spcAft>
                <a:spcPts val="1029"/>
              </a:spcAft>
              <a:buFont typeface="Arial" panose="020B0604020202020204" pitchFamily="34" charset="0"/>
              <a:buChar char="•"/>
            </a:pPr>
            <a:r>
              <a:rPr lang="en-US" sz="1471" dirty="0">
                <a:latin typeface="Segoe UI"/>
              </a:rPr>
              <a:t>You are responsible for your own quality</a:t>
            </a:r>
          </a:p>
          <a:p>
            <a:pPr marL="588314" lvl="2" indent="-252134" defTabSz="685845">
              <a:spcAft>
                <a:spcPts val="1029"/>
              </a:spcAft>
              <a:buFont typeface="Arial" panose="020B0604020202020204" pitchFamily="34" charset="0"/>
              <a:buChar char="•"/>
            </a:pPr>
            <a:r>
              <a:rPr lang="en-US" sz="1471" dirty="0">
                <a:latin typeface="Segoe UI"/>
              </a:rPr>
              <a:t>You get lightning fast, rock solid reliability wired into Pull Request flow</a:t>
            </a:r>
          </a:p>
          <a:p>
            <a:pPr marL="588314" lvl="2" indent="-252134" defTabSz="685845">
              <a:spcAft>
                <a:spcPts val="1029"/>
              </a:spcAft>
              <a:buFont typeface="Arial" panose="020B0604020202020204" pitchFamily="34" charset="0"/>
              <a:buChar char="•"/>
            </a:pPr>
            <a:r>
              <a:rPr lang="en-US" sz="1471" dirty="0">
                <a:latin typeface="Segoe UI"/>
              </a:rPr>
              <a:t>Acknowledge we need both unit </a:t>
            </a:r>
            <a:r>
              <a:rPr lang="en-US" sz="1471" i="1" dirty="0">
                <a:latin typeface="Segoe UI"/>
              </a:rPr>
              <a:t>and</a:t>
            </a:r>
            <a:r>
              <a:rPr lang="en-US" sz="1471" dirty="0">
                <a:latin typeface="Segoe UI"/>
              </a:rPr>
              <a:t> functional tests</a:t>
            </a:r>
          </a:p>
          <a:p>
            <a:pPr marL="588314" lvl="2" indent="-252134" defTabSz="685845">
              <a:spcAft>
                <a:spcPts val="1029"/>
              </a:spcAft>
              <a:buFont typeface="Arial" panose="020B0604020202020204" pitchFamily="34" charset="0"/>
              <a:buChar char="•"/>
            </a:pPr>
            <a:r>
              <a:rPr lang="en-US" sz="1471" u="sng" dirty="0">
                <a:latin typeface="Segoe UI"/>
                <a:hlinkClick r:id="rId4"/>
              </a:rPr>
              <a:t>Fowler: Mocks aren’t stubs</a:t>
            </a:r>
            <a:r>
              <a:rPr lang="en-US" sz="1471" dirty="0">
                <a:latin typeface="Segoe UI"/>
              </a:rPr>
              <a:t> provides balance between </a:t>
            </a:r>
            <a:r>
              <a:rPr lang="en-US" sz="1471" dirty="0" err="1">
                <a:latin typeface="Segoe UI"/>
              </a:rPr>
              <a:t>mockists</a:t>
            </a:r>
            <a:r>
              <a:rPr lang="en-US" sz="1471" dirty="0">
                <a:latin typeface="Segoe UI"/>
              </a:rPr>
              <a:t> and purists</a:t>
            </a:r>
          </a:p>
          <a:p>
            <a:pPr lvl="1" defTabSz="685845">
              <a:spcAft>
                <a:spcPts val="515"/>
              </a:spcAft>
            </a:pPr>
            <a:endParaRPr lang="en-US" sz="1471" dirty="0">
              <a:latin typeface="Segoe UI"/>
            </a:endParaRPr>
          </a:p>
          <a:p>
            <a:pPr defTabSz="685845">
              <a:spcAft>
                <a:spcPts val="515"/>
              </a:spcAft>
            </a:pPr>
            <a:endParaRPr lang="en-US" sz="1471" dirty="0">
              <a:solidFill>
                <a:srgbClr val="0078D7"/>
              </a:solidFill>
              <a:latin typeface="Segoe UI"/>
            </a:endParaRPr>
          </a:p>
        </p:txBody>
      </p:sp>
    </p:spTree>
    <p:extLst>
      <p:ext uri="{BB962C8B-B14F-4D97-AF65-F5344CB8AC3E}">
        <p14:creationId xmlns:p14="http://schemas.microsoft.com/office/powerpoint/2010/main" val="38081365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BB5BFCA-5C03-4487-B32C-4C01AFE90BD9}"/>
              </a:ext>
            </a:extLst>
          </p:cNvPr>
          <p:cNvSpPr>
            <a:spLocks noGrp="1"/>
          </p:cNvSpPr>
          <p:nvPr>
            <p:ph type="body" sz="quarter" idx="10"/>
          </p:nvPr>
        </p:nvSpPr>
        <p:spPr>
          <a:xfrm>
            <a:off x="446634" y="1202997"/>
            <a:ext cx="1133184" cy="3643562"/>
          </a:xfrm>
        </p:spPr>
        <p:txBody>
          <a:bodyPr/>
          <a:lstStyle/>
          <a:p>
            <a:pPr marL="0" indent="0">
              <a:buNone/>
            </a:pPr>
            <a:r>
              <a:rPr lang="en-US" sz="5294" dirty="0">
                <a:latin typeface="+mn-lt"/>
              </a:rPr>
              <a:t>L0</a:t>
            </a:r>
          </a:p>
          <a:p>
            <a:pPr marL="0" indent="0">
              <a:buNone/>
            </a:pPr>
            <a:r>
              <a:rPr lang="en-US" sz="5294" dirty="0">
                <a:latin typeface="+mn-lt"/>
              </a:rPr>
              <a:t>L1</a:t>
            </a:r>
          </a:p>
          <a:p>
            <a:pPr marL="0" indent="0">
              <a:buNone/>
            </a:pPr>
            <a:r>
              <a:rPr lang="en-US" sz="5294" dirty="0">
                <a:latin typeface="+mn-lt"/>
              </a:rPr>
              <a:t>L2</a:t>
            </a:r>
          </a:p>
          <a:p>
            <a:pPr marL="0" indent="0">
              <a:buNone/>
            </a:pPr>
            <a:r>
              <a:rPr lang="en-US" sz="5294" dirty="0">
                <a:latin typeface="+mn-lt"/>
              </a:rPr>
              <a:t>L3</a:t>
            </a:r>
          </a:p>
        </p:txBody>
      </p:sp>
      <p:sp>
        <p:nvSpPr>
          <p:cNvPr id="8" name="Title 7">
            <a:extLst>
              <a:ext uri="{FF2B5EF4-FFF2-40B4-BE49-F238E27FC236}">
                <a16:creationId xmlns:a16="http://schemas.microsoft.com/office/drawing/2014/main" id="{B7465DF9-6D77-4F10-9DC7-332F8ED21DE3}"/>
              </a:ext>
            </a:extLst>
          </p:cNvPr>
          <p:cNvSpPr>
            <a:spLocks noGrp="1"/>
          </p:cNvSpPr>
          <p:nvPr>
            <p:ph type="title"/>
          </p:nvPr>
        </p:nvSpPr>
        <p:spPr/>
        <p:txBody>
          <a:bodyPr/>
          <a:lstStyle/>
          <a:p>
            <a:r>
              <a:rPr lang="en-US" dirty="0"/>
              <a:t>Created a “Non-Denominational” Test Taxonomy</a:t>
            </a:r>
          </a:p>
        </p:txBody>
      </p:sp>
      <p:graphicFrame>
        <p:nvGraphicFramePr>
          <p:cNvPr id="5" name="Diagram 4">
            <a:extLst>
              <a:ext uri="{FF2B5EF4-FFF2-40B4-BE49-F238E27FC236}">
                <a16:creationId xmlns:a16="http://schemas.microsoft.com/office/drawing/2014/main" id="{15CB9CAA-DD36-4DB7-8477-FE6DD8CB2A54}"/>
              </a:ext>
            </a:extLst>
          </p:cNvPr>
          <p:cNvGraphicFramePr/>
          <p:nvPr>
            <p:extLst>
              <p:ext uri="{D42A27DB-BD31-4B8C-83A1-F6EECF244321}">
                <p14:modId xmlns:p14="http://schemas.microsoft.com/office/powerpoint/2010/main" val="1632384648"/>
              </p:ext>
            </p:extLst>
          </p:nvPr>
        </p:nvGraphicFramePr>
        <p:xfrm>
          <a:off x="1101594" y="1089863"/>
          <a:ext cx="5866125" cy="3777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8">
            <a:extLst>
              <a:ext uri="{FF2B5EF4-FFF2-40B4-BE49-F238E27FC236}">
                <a16:creationId xmlns:a16="http://schemas.microsoft.com/office/drawing/2014/main" id="{036939E6-CC13-43D4-AD2F-EA5DD8310DFC}"/>
              </a:ext>
            </a:extLst>
          </p:cNvPr>
          <p:cNvSpPr txBox="1">
            <a:spLocks/>
          </p:cNvSpPr>
          <p:nvPr/>
        </p:nvSpPr>
        <p:spPr>
          <a:xfrm>
            <a:off x="7049596" y="1202997"/>
            <a:ext cx="1900654" cy="3316549"/>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spcAft>
                <a:spcPts val="1029"/>
              </a:spcAft>
              <a:buNone/>
            </a:pPr>
            <a:r>
              <a:rPr lang="en-US" sz="1765" dirty="0">
                <a:latin typeface="Segoe UI"/>
              </a:rPr>
              <a:t>In Pull Request</a:t>
            </a:r>
          </a:p>
          <a:p>
            <a:pPr marL="0" indent="0" defTabSz="685845">
              <a:spcAft>
                <a:spcPts val="1029"/>
              </a:spcAft>
              <a:buNone/>
            </a:pPr>
            <a:r>
              <a:rPr lang="en-US" sz="1765" dirty="0">
                <a:latin typeface="Segoe UI"/>
              </a:rPr>
              <a:t>&lt; 60 ms</a:t>
            </a:r>
          </a:p>
          <a:p>
            <a:pPr marL="0" indent="0" defTabSz="685845">
              <a:spcAft>
                <a:spcPts val="1029"/>
              </a:spcAft>
              <a:buNone/>
            </a:pPr>
            <a:endParaRPr lang="en-US" sz="1765" dirty="0">
              <a:latin typeface="Segoe UI"/>
            </a:endParaRPr>
          </a:p>
          <a:p>
            <a:pPr marL="0" indent="0" defTabSz="685845">
              <a:spcAft>
                <a:spcPts val="1029"/>
              </a:spcAft>
              <a:buNone/>
            </a:pPr>
            <a:r>
              <a:rPr lang="en-US" sz="1765" dirty="0">
                <a:latin typeface="Segoe UI"/>
              </a:rPr>
              <a:t>&lt; 2000 ms </a:t>
            </a:r>
            <a:br>
              <a:rPr lang="en-US" sz="1765" dirty="0">
                <a:latin typeface="Segoe UI"/>
              </a:rPr>
            </a:br>
            <a:r>
              <a:rPr lang="en-US" sz="1765" dirty="0">
                <a:latin typeface="Segoe UI"/>
              </a:rPr>
              <a:t>(avg 400 ms)</a:t>
            </a:r>
          </a:p>
          <a:p>
            <a:pPr marL="0" indent="0" defTabSz="685845">
              <a:spcBef>
                <a:spcPts val="882"/>
              </a:spcBef>
              <a:spcAft>
                <a:spcPts val="1029"/>
              </a:spcAft>
              <a:buNone/>
            </a:pPr>
            <a:r>
              <a:rPr lang="en-US" sz="1765" dirty="0">
                <a:latin typeface="Segoe UI"/>
              </a:rPr>
              <a:t>In pre-prod deployment, with mocked auth</a:t>
            </a:r>
          </a:p>
          <a:p>
            <a:pPr marL="0" indent="0" defTabSz="685845">
              <a:spcBef>
                <a:spcPts val="882"/>
              </a:spcBef>
              <a:spcAft>
                <a:spcPts val="1029"/>
              </a:spcAft>
              <a:buNone/>
            </a:pPr>
            <a:r>
              <a:rPr lang="en-US" sz="1765" dirty="0">
                <a:latin typeface="Segoe UI"/>
              </a:rPr>
              <a:t>In production rings</a:t>
            </a:r>
          </a:p>
        </p:txBody>
      </p:sp>
    </p:spTree>
    <p:extLst>
      <p:ext uri="{BB962C8B-B14F-4D97-AF65-F5344CB8AC3E}">
        <p14:creationId xmlns:p14="http://schemas.microsoft.com/office/powerpoint/2010/main" val="28482900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Excerpt from Feb 2015 Quality Vision</a:t>
            </a:r>
          </a:p>
        </p:txBody>
      </p:sp>
      <p:sp>
        <p:nvSpPr>
          <p:cNvPr id="7" name="Text Placeholder 2"/>
          <p:cNvSpPr>
            <a:spLocks noGrp="1"/>
          </p:cNvSpPr>
          <p:nvPr>
            <p:ph type="body" sz="quarter" idx="10"/>
          </p:nvPr>
        </p:nvSpPr>
        <p:spPr>
          <a:xfrm>
            <a:off x="319818" y="1150610"/>
            <a:ext cx="3832532" cy="3667671"/>
          </a:xfrm>
        </p:spPr>
        <p:txBody>
          <a:bodyPr/>
          <a:lstStyle/>
          <a:p>
            <a:r>
              <a:rPr lang="en-US" sz="3000" dirty="0"/>
              <a:t>Principles</a:t>
            </a:r>
          </a:p>
          <a:p>
            <a:r>
              <a:rPr lang="en-US" sz="1500" dirty="0">
                <a:solidFill>
                  <a:schemeClr val="tx1">
                    <a:lumMod val="65000"/>
                    <a:lumOff val="35000"/>
                  </a:schemeClr>
                </a:solidFill>
              </a:rPr>
              <a:t>Tests should be written at the lowest level possible</a:t>
            </a:r>
          </a:p>
          <a:p>
            <a:r>
              <a:rPr lang="en-US" sz="1500" dirty="0">
                <a:solidFill>
                  <a:schemeClr val="tx1">
                    <a:lumMod val="65000"/>
                    <a:lumOff val="35000"/>
                  </a:schemeClr>
                </a:solidFill>
              </a:rPr>
              <a:t>Write once, run anywhere including production system</a:t>
            </a:r>
          </a:p>
          <a:p>
            <a:r>
              <a:rPr lang="en-US" sz="1500" dirty="0">
                <a:solidFill>
                  <a:schemeClr val="tx1">
                    <a:lumMod val="65000"/>
                    <a:lumOff val="35000"/>
                  </a:schemeClr>
                </a:solidFill>
              </a:rPr>
              <a:t>Product is designed for testability</a:t>
            </a:r>
          </a:p>
          <a:p>
            <a:r>
              <a:rPr lang="en-US" sz="1500" dirty="0">
                <a:solidFill>
                  <a:schemeClr val="tx1">
                    <a:lumMod val="65000"/>
                    <a:lumOff val="35000"/>
                  </a:schemeClr>
                </a:solidFill>
              </a:rPr>
              <a:t>Test code is product code, only reliable tests survive</a:t>
            </a:r>
          </a:p>
          <a:p>
            <a:r>
              <a:rPr lang="en-US" sz="1500" dirty="0">
                <a:solidFill>
                  <a:schemeClr val="tx1">
                    <a:lumMod val="65000"/>
                    <a:lumOff val="35000"/>
                  </a:schemeClr>
                </a:solidFill>
              </a:rPr>
              <a:t>Testing infrastructure is a shared Service</a:t>
            </a:r>
          </a:p>
          <a:p>
            <a:r>
              <a:rPr lang="en-US" sz="1500" dirty="0">
                <a:solidFill>
                  <a:schemeClr val="tx1">
                    <a:lumMod val="65000"/>
                    <a:lumOff val="35000"/>
                  </a:schemeClr>
                </a:solidFill>
              </a:rPr>
              <a:t>Test ownership follows product ownership</a:t>
            </a:r>
          </a:p>
          <a:p>
            <a:endParaRPr lang="en-US" sz="1500" dirty="0"/>
          </a:p>
        </p:txBody>
      </p:sp>
      <p:pic>
        <p:nvPicPr>
          <p:cNvPr id="4" name="Picture 3"/>
          <p:cNvPicPr>
            <a:picLocks noChangeAspect="1"/>
          </p:cNvPicPr>
          <p:nvPr/>
        </p:nvPicPr>
        <p:blipFill>
          <a:blip r:embed="rId3"/>
          <a:stretch>
            <a:fillRect/>
          </a:stretch>
        </p:blipFill>
        <p:spPr>
          <a:xfrm>
            <a:off x="4572000" y="1458124"/>
            <a:ext cx="1807112" cy="3264230"/>
          </a:xfrm>
          <a:prstGeom prst="rect">
            <a:avLst/>
          </a:prstGeom>
        </p:spPr>
      </p:pic>
      <p:pic>
        <p:nvPicPr>
          <p:cNvPr id="5" name="Picture 4"/>
          <p:cNvPicPr>
            <a:picLocks noChangeAspect="1"/>
          </p:cNvPicPr>
          <p:nvPr/>
        </p:nvPicPr>
        <p:blipFill>
          <a:blip r:embed="rId4"/>
          <a:stretch>
            <a:fillRect/>
          </a:stretch>
        </p:blipFill>
        <p:spPr>
          <a:xfrm>
            <a:off x="7241044" y="1458124"/>
            <a:ext cx="1764256" cy="3264230"/>
          </a:xfrm>
          <a:prstGeom prst="rect">
            <a:avLst/>
          </a:prstGeom>
        </p:spPr>
      </p:pic>
      <p:sp>
        <p:nvSpPr>
          <p:cNvPr id="6" name="Right Arrow 5"/>
          <p:cNvSpPr/>
          <p:nvPr/>
        </p:nvSpPr>
        <p:spPr bwMode="auto">
          <a:xfrm>
            <a:off x="6531696" y="2665240"/>
            <a:ext cx="579301" cy="6384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800"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229777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CD47-29CE-4DA3-B6A4-F27604D030E8}"/>
              </a:ext>
            </a:extLst>
          </p:cNvPr>
          <p:cNvSpPr>
            <a:spLocks noGrp="1"/>
          </p:cNvSpPr>
          <p:nvPr>
            <p:ph type="title"/>
          </p:nvPr>
        </p:nvSpPr>
        <p:spPr>
          <a:xfrm>
            <a:off x="632771" y="888478"/>
            <a:ext cx="7894197" cy="2650898"/>
          </a:xfrm>
        </p:spPr>
        <p:txBody>
          <a:bodyPr/>
          <a:lstStyle/>
          <a:p>
            <a:br>
              <a:rPr lang="en-US" sz="6471" dirty="0"/>
            </a:br>
            <a:r>
              <a:rPr lang="en-US" sz="6471" dirty="0"/>
              <a:t>Shipping is a feature</a:t>
            </a:r>
            <a:endParaRPr lang="en-US" sz="6471" dirty="0">
              <a:solidFill>
                <a:srgbClr val="FF0000"/>
              </a:solidFill>
            </a:endParaRPr>
          </a:p>
        </p:txBody>
      </p:sp>
      <p:pic>
        <p:nvPicPr>
          <p:cNvPr id="3" name="Picture 2" descr="Microsoft Azure">
            <a:extLst>
              <a:ext uri="{FF2B5EF4-FFF2-40B4-BE49-F238E27FC236}">
                <a16:creationId xmlns:a16="http://schemas.microsoft.com/office/drawing/2014/main" id="{4CD01396-47BF-4D75-A5A9-A64025361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738" y="4255023"/>
            <a:ext cx="2439564" cy="806905"/>
          </a:xfrm>
          <a:prstGeom prst="rect">
            <a:avLst/>
          </a:prstGeom>
        </p:spPr>
      </p:pic>
      <p:sp>
        <p:nvSpPr>
          <p:cNvPr id="4" name="TextBox 3">
            <a:extLst>
              <a:ext uri="{FF2B5EF4-FFF2-40B4-BE49-F238E27FC236}">
                <a16:creationId xmlns:a16="http://schemas.microsoft.com/office/drawing/2014/main" id="{4446423F-4E19-4E67-B00D-A0EA60C9B039}"/>
              </a:ext>
            </a:extLst>
          </p:cNvPr>
          <p:cNvSpPr txBox="1"/>
          <p:nvPr/>
        </p:nvSpPr>
        <p:spPr>
          <a:xfrm>
            <a:off x="217515" y="426837"/>
            <a:ext cx="1987730" cy="583882"/>
          </a:xfrm>
          <a:prstGeom prst="rect">
            <a:avLst/>
          </a:prstGeom>
          <a:noFill/>
        </p:spPr>
        <p:txBody>
          <a:bodyPr wrap="none" lIns="134464" tIns="107571" rIns="134464" bIns="107571" rtlCol="0">
            <a:spAutoFit/>
          </a:bodyPr>
          <a:lstStyle/>
          <a:p>
            <a:pPr defTabSz="685805">
              <a:lnSpc>
                <a:spcPct val="90000"/>
              </a:lnSpc>
              <a:spcAft>
                <a:spcPts val="441"/>
              </a:spcAft>
            </a:pPr>
            <a:r>
              <a:rPr lang="en-US" sz="2647" kern="1200" dirty="0">
                <a:gradFill>
                  <a:gsLst>
                    <a:gs pos="2917">
                      <a:srgbClr val="FFFFFF"/>
                    </a:gs>
                    <a:gs pos="30000">
                      <a:srgbClr val="FFFFFF"/>
                    </a:gs>
                  </a:gsLst>
                  <a:lin ang="5400000" scaled="0"/>
                </a:gradFill>
                <a:latin typeface="Segoe UI"/>
                <a:ea typeface="+mn-ea"/>
                <a:cs typeface="+mn-cs"/>
              </a:rPr>
              <a:t>Remember:</a:t>
            </a:r>
          </a:p>
        </p:txBody>
      </p:sp>
    </p:spTree>
    <p:extLst>
      <p:ext uri="{BB962C8B-B14F-4D97-AF65-F5344CB8AC3E}">
        <p14:creationId xmlns:p14="http://schemas.microsoft.com/office/powerpoint/2010/main" val="16530193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Shifting the test portfolio over time </a:t>
            </a:r>
          </a:p>
        </p:txBody>
      </p:sp>
      <p:graphicFrame>
        <p:nvGraphicFramePr>
          <p:cNvPr id="5" name="Diagram 4">
            <a:extLst>
              <a:ext uri="{FF2B5EF4-FFF2-40B4-BE49-F238E27FC236}">
                <a16:creationId xmlns:a16="http://schemas.microsoft.com/office/drawing/2014/main" id="{1BD685F7-AF7F-4111-A9CA-90860D35E21B}"/>
              </a:ext>
            </a:extLst>
          </p:cNvPr>
          <p:cNvGraphicFramePr/>
          <p:nvPr>
            <p:extLst>
              <p:ext uri="{D42A27DB-BD31-4B8C-83A1-F6EECF244321}">
                <p14:modId xmlns:p14="http://schemas.microsoft.com/office/powerpoint/2010/main" val="1790442142"/>
              </p:ext>
            </p:extLst>
          </p:nvPr>
        </p:nvGraphicFramePr>
        <p:xfrm>
          <a:off x="0" y="925737"/>
          <a:ext cx="8923502" cy="364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7408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A8EA-C80C-4160-B6ED-368A5454FC1B}"/>
              </a:ext>
            </a:extLst>
          </p:cNvPr>
          <p:cNvSpPr>
            <a:spLocks noGrp="1"/>
          </p:cNvSpPr>
          <p:nvPr>
            <p:ph type="title"/>
          </p:nvPr>
        </p:nvSpPr>
        <p:spPr>
          <a:xfrm>
            <a:off x="303421" y="1626388"/>
            <a:ext cx="8256343" cy="2650898"/>
          </a:xfrm>
        </p:spPr>
        <p:txBody>
          <a:bodyPr/>
          <a:lstStyle/>
          <a:p>
            <a:pPr lvl="0"/>
            <a:r>
              <a:rPr lang="en-US" sz="4853" dirty="0"/>
              <a:t>A journey of a thousand miles begins with a single sprint</a:t>
            </a:r>
          </a:p>
        </p:txBody>
      </p:sp>
      <p:pic>
        <p:nvPicPr>
          <p:cNvPr id="5" name="Picture 4" descr="Microsoft Azure">
            <a:extLst>
              <a:ext uri="{FF2B5EF4-FFF2-40B4-BE49-F238E27FC236}">
                <a16:creationId xmlns:a16="http://schemas.microsoft.com/office/drawing/2014/main" id="{716C0E30-5092-4C4D-8D80-D20AECF28D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738" y="4255023"/>
            <a:ext cx="2439564" cy="806905"/>
          </a:xfrm>
          <a:prstGeom prst="rect">
            <a:avLst/>
          </a:prstGeom>
        </p:spPr>
      </p:pic>
    </p:spTree>
    <p:extLst>
      <p:ext uri="{BB962C8B-B14F-4D97-AF65-F5344CB8AC3E}">
        <p14:creationId xmlns:p14="http://schemas.microsoft.com/office/powerpoint/2010/main" val="3270638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94140-5362-46CC-9A68-F7D010B8FFA9}"/>
              </a:ext>
            </a:extLst>
          </p:cNvPr>
          <p:cNvSpPr>
            <a:spLocks noGrp="1"/>
          </p:cNvSpPr>
          <p:nvPr>
            <p:ph type="body" idx="1"/>
          </p:nvPr>
        </p:nvSpPr>
        <p:spPr/>
        <p:txBody>
          <a:bodyPr/>
          <a:lstStyle/>
          <a:p>
            <a:r>
              <a:rPr lang="en-GB" dirty="0"/>
              <a:t>Martin Woodward</a:t>
            </a:r>
            <a:endParaRPr lang="en-US" dirty="0"/>
          </a:p>
        </p:txBody>
      </p:sp>
      <p:sp>
        <p:nvSpPr>
          <p:cNvPr id="3" name="Text Placeholder 2">
            <a:extLst>
              <a:ext uri="{FF2B5EF4-FFF2-40B4-BE49-F238E27FC236}">
                <a16:creationId xmlns:a16="http://schemas.microsoft.com/office/drawing/2014/main" id="{3C62F898-086E-4F66-81BF-CDC533EB07AC}"/>
              </a:ext>
            </a:extLst>
          </p:cNvPr>
          <p:cNvSpPr>
            <a:spLocks noGrp="1"/>
          </p:cNvSpPr>
          <p:nvPr>
            <p:ph type="body" idx="10"/>
          </p:nvPr>
        </p:nvSpPr>
        <p:spPr/>
        <p:txBody>
          <a:bodyPr/>
          <a:lstStyle/>
          <a:p>
            <a:pPr algn="l"/>
            <a:r>
              <a:rPr lang="en-GB" dirty="0"/>
              <a:t>@</a:t>
            </a:r>
            <a:r>
              <a:rPr lang="en-GB" dirty="0" err="1"/>
              <a:t>MartinWoodward</a:t>
            </a:r>
            <a:endParaRPr lang="en-GB" dirty="0"/>
          </a:p>
          <a:p>
            <a:pPr algn="l"/>
            <a:endParaRPr lang="en-GB" dirty="0"/>
          </a:p>
          <a:p>
            <a:pPr algn="l"/>
            <a:r>
              <a:rPr lang="en-GB" dirty="0"/>
              <a:t>https://azure.com/devops</a:t>
            </a:r>
            <a:endParaRPr lang="en-US" dirty="0"/>
          </a:p>
        </p:txBody>
      </p:sp>
      <p:sp>
        <p:nvSpPr>
          <p:cNvPr id="4" name="Rectangle 3">
            <a:extLst>
              <a:ext uri="{FF2B5EF4-FFF2-40B4-BE49-F238E27FC236}">
                <a16:creationId xmlns:a16="http://schemas.microsoft.com/office/drawing/2014/main" id="{C5395DFE-9246-4B8B-A43E-14C9BFBFF03A}"/>
              </a:ext>
            </a:extLst>
          </p:cNvPr>
          <p:cNvSpPr/>
          <p:nvPr/>
        </p:nvSpPr>
        <p:spPr>
          <a:xfrm>
            <a:off x="3906521" y="2571750"/>
            <a:ext cx="4503188" cy="1754326"/>
          </a:xfrm>
          <a:prstGeom prst="rect">
            <a:avLst/>
          </a:prstGeom>
        </p:spPr>
        <p:txBody>
          <a:bodyPr wrap="square">
            <a:spAutoFit/>
          </a:bodyPr>
          <a:lstStyle/>
          <a:p>
            <a:pPr lvl="0">
              <a:buSzPct val="25000"/>
            </a:pPr>
            <a:r>
              <a:rPr lang="en-GB" sz="2000" dirty="0">
                <a:solidFill>
                  <a:schemeClr val="bg1"/>
                </a:solidFill>
                <a:latin typeface="Arial" panose="020B0604020202020204" pitchFamily="34" charset="0"/>
                <a:ea typeface="Calibri"/>
                <a:cs typeface="Arial" panose="020B0604020202020204" pitchFamily="34" charset="0"/>
                <a:sym typeface="Calibri"/>
              </a:rPr>
              <a:t>Join me in the Slack Channel for Q&amp;A</a:t>
            </a:r>
          </a:p>
          <a:p>
            <a:pPr>
              <a:buSzPct val="25000"/>
            </a:pPr>
            <a:r>
              <a:rPr lang="en-US" sz="2000" dirty="0">
                <a:solidFill>
                  <a:schemeClr val="bg1"/>
                </a:solidFill>
                <a:latin typeface="Arial" panose="020B0604020202020204" pitchFamily="34" charset="0"/>
                <a:ea typeface="Calibri"/>
                <a:cs typeface="Arial" panose="020B0604020202020204" pitchFamily="34" charset="0"/>
                <a:sym typeface="Calibri"/>
              </a:rPr>
              <a:t>#2018addo-cultrans</a:t>
            </a:r>
          </a:p>
          <a:p>
            <a:pPr lvl="0">
              <a:buSzPct val="25000"/>
            </a:pPr>
            <a:endParaRPr lang="en-US" sz="3600" dirty="0">
              <a:solidFill>
                <a:schemeClr val="bg1"/>
              </a:solidFill>
              <a:latin typeface="Arial" panose="020B0604020202020204" pitchFamily="34" charset="0"/>
              <a:ea typeface="Calibri"/>
              <a:cs typeface="Arial" panose="020B0604020202020204" pitchFamily="34" charset="0"/>
              <a:sym typeface="Calibri"/>
            </a:endParaRPr>
          </a:p>
          <a:p>
            <a:pPr lvl="0">
              <a:buSzPct val="25000"/>
            </a:pPr>
            <a:r>
              <a:rPr lang="en-US" sz="3200" dirty="0">
                <a:solidFill>
                  <a:schemeClr val="bg1"/>
                </a:solidFill>
                <a:latin typeface="Arial" panose="020B0604020202020204" pitchFamily="34" charset="0"/>
                <a:ea typeface="Calibri"/>
                <a:cs typeface="Arial" panose="020B0604020202020204" pitchFamily="34" charset="0"/>
                <a:sym typeface="Calibri"/>
              </a:rPr>
              <a:t>bit.ly/</a:t>
            </a:r>
            <a:r>
              <a:rPr lang="en-US" sz="3200" dirty="0" err="1">
                <a:solidFill>
                  <a:schemeClr val="bg1"/>
                </a:solidFill>
                <a:latin typeface="Arial" panose="020B0604020202020204" pitchFamily="34" charset="0"/>
                <a:ea typeface="Calibri"/>
                <a:cs typeface="Arial" panose="020B0604020202020204" pitchFamily="34" charset="0"/>
                <a:sym typeface="Calibri"/>
              </a:rPr>
              <a:t>addo</a:t>
            </a:r>
            <a:r>
              <a:rPr lang="en-US" sz="3200" dirty="0">
                <a:solidFill>
                  <a:schemeClr val="bg1"/>
                </a:solidFill>
                <a:latin typeface="Arial" panose="020B0604020202020204" pitchFamily="34" charset="0"/>
                <a:ea typeface="Calibri"/>
                <a:cs typeface="Arial" panose="020B0604020202020204" pitchFamily="34" charset="0"/>
                <a:sym typeface="Calibri"/>
              </a:rPr>
              <a:t>-slack</a:t>
            </a:r>
          </a:p>
        </p:txBody>
      </p:sp>
      <p:cxnSp>
        <p:nvCxnSpPr>
          <p:cNvPr id="6" name="Straight Connector 5">
            <a:extLst>
              <a:ext uri="{FF2B5EF4-FFF2-40B4-BE49-F238E27FC236}">
                <a16:creationId xmlns:a16="http://schemas.microsoft.com/office/drawing/2014/main" id="{22BCD277-24AF-48ED-BD78-4996E838D433}"/>
              </a:ext>
            </a:extLst>
          </p:cNvPr>
          <p:cNvCxnSpPr/>
          <p:nvPr/>
        </p:nvCxnSpPr>
        <p:spPr>
          <a:xfrm>
            <a:off x="3595816" y="2571750"/>
            <a:ext cx="0" cy="175432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891190"/>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6456-2C8F-41E6-826A-CDA230512BEF}"/>
              </a:ext>
            </a:extLst>
          </p:cNvPr>
          <p:cNvSpPr>
            <a:spLocks noGrp="1"/>
          </p:cNvSpPr>
          <p:nvPr>
            <p:ph type="title"/>
          </p:nvPr>
        </p:nvSpPr>
        <p:spPr>
          <a:xfrm>
            <a:off x="201977" y="168425"/>
            <a:ext cx="8619871" cy="557931"/>
          </a:xfrm>
        </p:spPr>
        <p:txBody>
          <a:bodyPr/>
          <a:lstStyle/>
          <a:p>
            <a:r>
              <a:rPr lang="en-GB" dirty="0"/>
              <a:t>Sprint over sprint progress creating new and retiring old tests</a:t>
            </a:r>
            <a:endParaRPr lang="en-US" dirty="0"/>
          </a:p>
        </p:txBody>
      </p:sp>
      <p:sp>
        <p:nvSpPr>
          <p:cNvPr id="3" name="Text Placeholder 2">
            <a:extLst>
              <a:ext uri="{FF2B5EF4-FFF2-40B4-BE49-F238E27FC236}">
                <a16:creationId xmlns:a16="http://schemas.microsoft.com/office/drawing/2014/main" id="{7499AD70-5785-4269-AFF9-04EB71F8E519}"/>
              </a:ext>
            </a:extLst>
          </p:cNvPr>
          <p:cNvSpPr>
            <a:spLocks noGrp="1"/>
          </p:cNvSpPr>
          <p:nvPr>
            <p:ph type="body" sz="quarter" idx="10"/>
          </p:nvPr>
        </p:nvSpPr>
        <p:spPr>
          <a:xfrm>
            <a:off x="201977" y="890973"/>
            <a:ext cx="4317079" cy="2323713"/>
          </a:xfrm>
        </p:spPr>
        <p:txBody>
          <a:bodyPr/>
          <a:lstStyle/>
          <a:p>
            <a:pPr>
              <a:tabLst>
                <a:tab pos="398046" algn="l"/>
              </a:tabLst>
            </a:pPr>
            <a:r>
              <a:rPr lang="en-US" sz="1471"/>
              <a:t>L0 –	Requires only built binaries, no dependencies</a:t>
            </a:r>
            <a:br>
              <a:rPr lang="en-US" sz="1471"/>
            </a:br>
            <a:endParaRPr lang="en-US" sz="1471"/>
          </a:p>
          <a:p>
            <a:pPr>
              <a:tabLst>
                <a:tab pos="398046" algn="l"/>
              </a:tabLst>
            </a:pPr>
            <a:r>
              <a:rPr lang="en-US" sz="1471"/>
              <a:t>L1 – 	Adds ability to use SQL and file system</a:t>
            </a:r>
          </a:p>
          <a:p>
            <a:pPr>
              <a:tabLst>
                <a:tab pos="398046" algn="l"/>
              </a:tabLst>
            </a:pPr>
            <a:r>
              <a:rPr lang="en-US" sz="1471"/>
              <a:t>	Run L0 &amp; L1 in the pull request builds</a:t>
            </a:r>
            <a:br>
              <a:rPr lang="en-US" sz="1471"/>
            </a:br>
            <a:endParaRPr lang="en-US" sz="1471"/>
          </a:p>
          <a:p>
            <a:pPr>
              <a:tabLst>
                <a:tab pos="398046" algn="l"/>
              </a:tabLst>
            </a:pPr>
            <a:r>
              <a:rPr lang="en-US" sz="1471"/>
              <a:t>L2 –	Test a service via REST APIs</a:t>
            </a:r>
            <a:br>
              <a:rPr lang="en-US" sz="1471"/>
            </a:br>
            <a:endParaRPr lang="en-US" sz="1471"/>
          </a:p>
          <a:p>
            <a:pPr>
              <a:tabLst>
                <a:tab pos="398046" algn="l"/>
              </a:tabLst>
            </a:pPr>
            <a:r>
              <a:rPr lang="en-US" sz="1471"/>
              <a:t>L3 –	Full environment to test end to end</a:t>
            </a:r>
          </a:p>
        </p:txBody>
      </p:sp>
      <p:pic>
        <p:nvPicPr>
          <p:cNvPr id="4" name="Chart 1" descr="image001">
            <a:extLst>
              <a:ext uri="{FF2B5EF4-FFF2-40B4-BE49-F238E27FC236}">
                <a16:creationId xmlns:a16="http://schemas.microsoft.com/office/drawing/2014/main" id="{94EF7288-7994-4299-A43D-BCF8E021C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9235"/>
            <a:ext cx="9162351" cy="225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89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319819" y="1955650"/>
            <a:ext cx="7598600" cy="1369482"/>
          </a:xfrm>
        </p:spPr>
        <p:txBody>
          <a:bodyPr/>
          <a:lstStyle/>
          <a:p>
            <a:r>
              <a:rPr lang="en-GB" sz="3600" dirty="0"/>
              <a:t>Pull Requests</a:t>
            </a:r>
            <a:r>
              <a:rPr lang="en-GB" sz="3600" dirty="0">
                <a:sym typeface="Symbol" panose="05050102010706020507" pitchFamily="18" charset="2"/>
              </a:rPr>
              <a:t> &gt; CI &gt; Pre-Production</a:t>
            </a:r>
            <a:br>
              <a:rPr lang="en-GB" sz="3600" dirty="0"/>
            </a:br>
            <a:r>
              <a:rPr lang="en-GB" sz="3600" dirty="0"/>
              <a:t>Test runs at each level</a:t>
            </a:r>
            <a:endParaRPr lang="en-US" sz="3600" dirty="0"/>
          </a:p>
        </p:txBody>
      </p:sp>
      <p:sp>
        <p:nvSpPr>
          <p:cNvPr id="6" name="TextBox 5">
            <a:extLst>
              <a:ext uri="{FF2B5EF4-FFF2-40B4-BE49-F238E27FC236}">
                <a16:creationId xmlns:a16="http://schemas.microsoft.com/office/drawing/2014/main" id="{2236DB2D-A8B0-4570-AE0F-E9675BAC9CEB}"/>
              </a:ext>
            </a:extLst>
          </p:cNvPr>
          <p:cNvSpPr txBox="1"/>
          <p:nvPr/>
        </p:nvSpPr>
        <p:spPr>
          <a:xfrm>
            <a:off x="319819" y="1568686"/>
            <a:ext cx="721351" cy="285206"/>
          </a:xfrm>
          <a:prstGeom prst="rect">
            <a:avLst/>
          </a:prstGeom>
          <a:noFill/>
        </p:spPr>
        <p:txBody>
          <a:bodyPr wrap="none" lIns="0" tIns="0" rIns="0" bIns="0" rtlCol="0">
            <a:spAutoFit/>
          </a:bodyPr>
          <a:lstStyle/>
          <a:p>
            <a:pPr defTabSz="685805">
              <a:lnSpc>
                <a:spcPct val="90000"/>
              </a:lnSpc>
              <a:spcAft>
                <a:spcPts val="441"/>
              </a:spcAft>
            </a:pPr>
            <a:r>
              <a:rPr lang="en-GB" sz="2059" kern="1200">
                <a:gradFill>
                  <a:gsLst>
                    <a:gs pos="2917">
                      <a:srgbClr val="FFFFFF"/>
                    </a:gs>
                    <a:gs pos="30000">
                      <a:srgbClr val="FFFFFF"/>
                    </a:gs>
                  </a:gsLst>
                  <a:lin ang="5400000" scaled="0"/>
                </a:gradFill>
                <a:latin typeface="Segoe UI Semibold"/>
                <a:ea typeface="+mn-ea"/>
                <a:cs typeface="+mn-cs"/>
              </a:rPr>
              <a:t>Demo</a:t>
            </a:r>
            <a:endParaRPr lang="en-US" sz="1765" kern="1200" err="1">
              <a:gradFill>
                <a:gsLst>
                  <a:gs pos="2917">
                    <a:srgbClr val="FFFFFF"/>
                  </a:gs>
                  <a:gs pos="30000">
                    <a:srgbClr val="FFFFFF"/>
                  </a:gs>
                </a:gsLst>
                <a:lin ang="5400000" scaled="0"/>
              </a:gradFill>
              <a:latin typeface="Segoe UI Semibold"/>
              <a:ea typeface="+mn-ea"/>
              <a:cs typeface="+mn-cs"/>
            </a:endParaRPr>
          </a:p>
        </p:txBody>
      </p:sp>
      <p:pic>
        <p:nvPicPr>
          <p:cNvPr id="9" name="Picture 8" descr="Microsoft Azure">
            <a:extLst>
              <a:ext uri="{FF2B5EF4-FFF2-40B4-BE49-F238E27FC236}">
                <a16:creationId xmlns:a16="http://schemas.microsoft.com/office/drawing/2014/main" id="{7E0D78C2-D0A8-46E1-86E0-12CCC4D95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738" y="4255023"/>
            <a:ext cx="2439564" cy="806905"/>
          </a:xfrm>
          <a:prstGeom prst="rect">
            <a:avLst/>
          </a:prstGeom>
        </p:spPr>
      </p:pic>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A32A-EB39-4E9C-B336-173C9CEFB23C}"/>
              </a:ext>
            </a:extLst>
          </p:cNvPr>
          <p:cNvSpPr>
            <a:spLocks noGrp="1"/>
          </p:cNvSpPr>
          <p:nvPr>
            <p:ph type="title"/>
          </p:nvPr>
        </p:nvSpPr>
        <p:spPr>
          <a:xfrm>
            <a:off x="1211244" y="1378238"/>
            <a:ext cx="6721512" cy="2566458"/>
          </a:xfrm>
        </p:spPr>
        <p:txBody>
          <a:bodyPr/>
          <a:lstStyle/>
          <a:p>
            <a:pPr lvl="0"/>
            <a:r>
              <a:rPr lang="en-US" sz="3235" dirty="0">
                <a:latin typeface="+mn-lt"/>
              </a:rPr>
              <a:t>Left uncontrolled, </a:t>
            </a:r>
            <a:r>
              <a:rPr lang="en-US" sz="3235" dirty="0"/>
              <a:t>non-deterministic tests can completely destroy the value </a:t>
            </a:r>
            <a:r>
              <a:rPr lang="en-US" sz="3235" dirty="0">
                <a:latin typeface="+mn-lt"/>
              </a:rPr>
              <a:t>of an automated regression suite. </a:t>
            </a:r>
          </a:p>
        </p:txBody>
      </p:sp>
      <p:sp>
        <p:nvSpPr>
          <p:cNvPr id="3" name="TextBox 2">
            <a:extLst>
              <a:ext uri="{FF2B5EF4-FFF2-40B4-BE49-F238E27FC236}">
                <a16:creationId xmlns:a16="http://schemas.microsoft.com/office/drawing/2014/main" id="{968FCA3E-B5CB-4715-BB2A-0A3AB7A38F10}"/>
              </a:ext>
            </a:extLst>
          </p:cNvPr>
          <p:cNvSpPr txBox="1"/>
          <p:nvPr/>
        </p:nvSpPr>
        <p:spPr>
          <a:xfrm>
            <a:off x="4237821" y="4691425"/>
            <a:ext cx="4886408" cy="420953"/>
          </a:xfrm>
          <a:prstGeom prst="rect">
            <a:avLst/>
          </a:prstGeom>
          <a:noFill/>
        </p:spPr>
        <p:txBody>
          <a:bodyPr wrap="none" lIns="134464" tIns="107571" rIns="134464" bIns="107571" rtlCol="0">
            <a:spAutoFit/>
          </a:bodyPr>
          <a:lstStyle/>
          <a:p>
            <a:pPr algn="r" defTabSz="685805">
              <a:lnSpc>
                <a:spcPct val="90000"/>
              </a:lnSpc>
              <a:spcAft>
                <a:spcPts val="441"/>
              </a:spcAft>
            </a:pPr>
            <a:r>
              <a:rPr lang="en-US" sz="1471" kern="1200" dirty="0">
                <a:gradFill>
                  <a:gsLst>
                    <a:gs pos="2917">
                      <a:srgbClr val="FFFFFF"/>
                    </a:gs>
                    <a:gs pos="30000">
                      <a:srgbClr val="FFFFFF"/>
                    </a:gs>
                  </a:gsLst>
                  <a:lin ang="5400000" scaled="0"/>
                </a:gradFill>
                <a:latin typeface="Segoe UI"/>
                <a:ea typeface="+mn-ea"/>
                <a:cs typeface="+mn-cs"/>
              </a:rPr>
              <a:t>https://martinfowler.com/articles/nonDeterminism.html</a:t>
            </a:r>
          </a:p>
        </p:txBody>
      </p:sp>
      <p:pic>
        <p:nvPicPr>
          <p:cNvPr id="1026" name="Picture 2" descr="Image result for martin fowler">
            <a:extLst>
              <a:ext uri="{FF2B5EF4-FFF2-40B4-BE49-F238E27FC236}">
                <a16:creationId xmlns:a16="http://schemas.microsoft.com/office/drawing/2014/main" id="{2E6B63E2-E789-4401-802C-84E461775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880" y="2883312"/>
            <a:ext cx="794651" cy="794651"/>
          </a:xfrm>
          <a:prstGeom prst="ellipse">
            <a:avLst/>
          </a:prstGeom>
          <a:ln w="38100" cap="rnd">
            <a:solidFill>
              <a:schemeClr val="tx1"/>
            </a:solidFill>
          </a:ln>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59B140-21F1-4B15-87FC-159E79854562}"/>
              </a:ext>
            </a:extLst>
          </p:cNvPr>
          <p:cNvSpPr txBox="1"/>
          <p:nvPr/>
        </p:nvSpPr>
        <p:spPr>
          <a:xfrm>
            <a:off x="742226" y="1156660"/>
            <a:ext cx="542462" cy="624534"/>
          </a:xfrm>
          <a:prstGeom prst="rect">
            <a:avLst/>
          </a:prstGeom>
          <a:noFill/>
        </p:spPr>
        <p:txBody>
          <a:bodyPr wrap="none" lIns="134464" tIns="107571" rIns="134464" bIns="107571" rtlCol="0">
            <a:spAutoFit/>
          </a:bodyPr>
          <a:lstStyle/>
          <a:p>
            <a:pPr defTabSz="685805">
              <a:lnSpc>
                <a:spcPct val="90000"/>
              </a:lnSpc>
              <a:spcAft>
                <a:spcPts val="441"/>
              </a:spcAft>
            </a:pPr>
            <a:r>
              <a:rPr lang="en-US" sz="2941" kern="1200" dirty="0">
                <a:solidFill>
                  <a:srgbClr val="035AA0">
                    <a:lumMod val="40000"/>
                    <a:lumOff val="60000"/>
                  </a:srgbClr>
                </a:solidFill>
                <a:latin typeface="Rockwell Extra Bold" panose="02060903040505020403" pitchFamily="18" charset="0"/>
                <a:ea typeface="+mn-ea"/>
                <a:cs typeface="+mn-cs"/>
              </a:rPr>
              <a:t>“</a:t>
            </a:r>
          </a:p>
        </p:txBody>
      </p:sp>
      <p:sp>
        <p:nvSpPr>
          <p:cNvPr id="5" name="Rectangle 4">
            <a:extLst>
              <a:ext uri="{FF2B5EF4-FFF2-40B4-BE49-F238E27FC236}">
                <a16:creationId xmlns:a16="http://schemas.microsoft.com/office/drawing/2014/main" id="{C3A7DC03-CCC9-4246-9019-443E9B949B3F}"/>
              </a:ext>
            </a:extLst>
          </p:cNvPr>
          <p:cNvSpPr/>
          <p:nvPr/>
        </p:nvSpPr>
        <p:spPr>
          <a:xfrm>
            <a:off x="6810169" y="2401228"/>
            <a:ext cx="455574" cy="544893"/>
          </a:xfrm>
          <a:prstGeom prst="rect">
            <a:avLst/>
          </a:prstGeom>
        </p:spPr>
        <p:txBody>
          <a:bodyPr wrap="none">
            <a:spAutoFit/>
          </a:bodyPr>
          <a:lstStyle/>
          <a:p>
            <a:pPr defTabSz="685805"/>
            <a:r>
              <a:rPr lang="en-US" sz="2941" kern="1200" dirty="0">
                <a:solidFill>
                  <a:srgbClr val="035AA0">
                    <a:lumMod val="40000"/>
                    <a:lumOff val="60000"/>
                  </a:srgbClr>
                </a:solidFill>
                <a:latin typeface="Rockwell Extra Bold" panose="02060903040505020403" pitchFamily="18" charset="0"/>
                <a:ea typeface="+mn-ea"/>
                <a:cs typeface="+mn-cs"/>
              </a:rPr>
              <a:t>”</a:t>
            </a:r>
            <a:endParaRPr lang="en-US" sz="2647" kern="1200" dirty="0">
              <a:solidFill>
                <a:srgbClr val="FFFFFF"/>
              </a:solidFill>
              <a:latin typeface="Segoe UI"/>
              <a:ea typeface="+mn-ea"/>
              <a:cs typeface="+mn-cs"/>
            </a:endParaRPr>
          </a:p>
        </p:txBody>
      </p:sp>
      <p:sp>
        <p:nvSpPr>
          <p:cNvPr id="6" name="TextBox 5">
            <a:extLst>
              <a:ext uri="{FF2B5EF4-FFF2-40B4-BE49-F238E27FC236}">
                <a16:creationId xmlns:a16="http://schemas.microsoft.com/office/drawing/2014/main" id="{0E802121-2662-4096-93DD-9C9D61AF572F}"/>
              </a:ext>
            </a:extLst>
          </p:cNvPr>
          <p:cNvSpPr txBox="1"/>
          <p:nvPr/>
        </p:nvSpPr>
        <p:spPr>
          <a:xfrm>
            <a:off x="6437404" y="3049802"/>
            <a:ext cx="1656677" cy="461669"/>
          </a:xfrm>
          <a:prstGeom prst="rect">
            <a:avLst/>
          </a:prstGeom>
          <a:noFill/>
        </p:spPr>
        <p:txBody>
          <a:bodyPr wrap="none" lIns="134464" tIns="107571" rIns="134464" bIns="107571" rtlCol="0">
            <a:spAutoFit/>
          </a:bodyPr>
          <a:lstStyle/>
          <a:p>
            <a:pPr defTabSz="685805">
              <a:lnSpc>
                <a:spcPct val="90000"/>
              </a:lnSpc>
              <a:spcAft>
                <a:spcPts val="441"/>
              </a:spcAft>
            </a:pPr>
            <a:r>
              <a:rPr lang="en-US" sz="1765" kern="1200" dirty="0">
                <a:gradFill>
                  <a:gsLst>
                    <a:gs pos="2917">
                      <a:srgbClr val="FFFFFF"/>
                    </a:gs>
                    <a:gs pos="30000">
                      <a:srgbClr val="FFFFFF"/>
                    </a:gs>
                  </a:gsLst>
                  <a:lin ang="5400000" scaled="0"/>
                </a:gradFill>
                <a:latin typeface="Segoe UI"/>
                <a:ea typeface="+mn-ea"/>
                <a:cs typeface="+mn-cs"/>
              </a:rPr>
              <a:t>Martin Fowler</a:t>
            </a:r>
          </a:p>
        </p:txBody>
      </p:sp>
    </p:spTree>
    <p:extLst>
      <p:ext uri="{BB962C8B-B14F-4D97-AF65-F5344CB8AC3E}">
        <p14:creationId xmlns:p14="http://schemas.microsoft.com/office/powerpoint/2010/main" val="551434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p:cNvSpPr/>
          <p:nvPr/>
        </p:nvSpPr>
        <p:spPr>
          <a:xfrm>
            <a:off x="162047" y="1228438"/>
            <a:ext cx="6194526" cy="114471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endParaRPr lang="en-US" sz="1377" kern="1200">
              <a:solidFill>
                <a:srgbClr val="FFFFFF"/>
              </a:solidFill>
              <a:latin typeface="Segoe UI"/>
            </a:endParaRPr>
          </a:p>
        </p:txBody>
      </p:sp>
      <p:sp>
        <p:nvSpPr>
          <p:cNvPr id="2" name="Title 1"/>
          <p:cNvSpPr>
            <a:spLocks noGrp="1"/>
          </p:cNvSpPr>
          <p:nvPr>
            <p:ph type="title"/>
          </p:nvPr>
        </p:nvSpPr>
        <p:spPr>
          <a:xfrm>
            <a:off x="162046" y="6036"/>
            <a:ext cx="7528446" cy="496246"/>
          </a:xfrm>
        </p:spPr>
        <p:txBody>
          <a:bodyPr>
            <a:normAutofit fontScale="90000"/>
          </a:bodyPr>
          <a:lstStyle/>
          <a:p>
            <a:r>
              <a:rPr lang="en-US" dirty="0"/>
              <a:t>Finding flaky tests and fixing them</a:t>
            </a:r>
          </a:p>
        </p:txBody>
      </p:sp>
      <p:grpSp>
        <p:nvGrpSpPr>
          <p:cNvPr id="16" name="Group 15"/>
          <p:cNvGrpSpPr/>
          <p:nvPr/>
        </p:nvGrpSpPr>
        <p:grpSpPr>
          <a:xfrm>
            <a:off x="3507283" y="1398591"/>
            <a:ext cx="945604" cy="857558"/>
            <a:chOff x="8318531" y="611154"/>
            <a:chExt cx="1485452" cy="1100162"/>
          </a:xfrm>
        </p:grpSpPr>
        <p:sp>
          <p:nvSpPr>
            <p:cNvPr id="17" name="Rectangle: Rounded Corners 16"/>
            <p:cNvSpPr/>
            <p:nvPr/>
          </p:nvSpPr>
          <p:spPr>
            <a:xfrm>
              <a:off x="8318531"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p:cNvSpPr txBox="1"/>
            <p:nvPr/>
          </p:nvSpPr>
          <p:spPr>
            <a:xfrm>
              <a:off x="8350754" y="643377"/>
              <a:ext cx="1421006"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panose="020B0502040204020203" pitchFamily="34" charset="0"/>
                  <a:cs typeface="Segoe UI" panose="020B0502040204020203" pitchFamily="34" charset="0"/>
                </a:rPr>
                <a:t>Aggregate Flaky tags over cumulative runs</a:t>
              </a:r>
              <a:endParaRPr lang="en-US" sz="900" kern="1200" dirty="0">
                <a:solidFill>
                  <a:srgbClr val="FFFFFF"/>
                </a:solidFill>
                <a:latin typeface="Segoe UI"/>
                <a:cs typeface="Segoe UI" panose="020B0502040204020203" pitchFamily="34" charset="0"/>
              </a:endParaRPr>
            </a:p>
          </p:txBody>
        </p:sp>
      </p:grpSp>
      <p:grpSp>
        <p:nvGrpSpPr>
          <p:cNvPr id="19" name="Group 18"/>
          <p:cNvGrpSpPr/>
          <p:nvPr/>
        </p:nvGrpSpPr>
        <p:grpSpPr>
          <a:xfrm>
            <a:off x="4928300" y="1370856"/>
            <a:ext cx="835017" cy="885293"/>
            <a:chOff x="10398164" y="611154"/>
            <a:chExt cx="1485452" cy="1100162"/>
          </a:xfrm>
        </p:grpSpPr>
        <p:sp>
          <p:nvSpPr>
            <p:cNvPr id="20" name="Rectangle: Rounded Corners 19"/>
            <p:cNvSpPr/>
            <p:nvPr/>
          </p:nvSpPr>
          <p:spPr>
            <a:xfrm>
              <a:off x="10398164"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ectangle: Rounded Corners 4"/>
            <p:cNvSpPr txBox="1"/>
            <p:nvPr/>
          </p:nvSpPr>
          <p:spPr>
            <a:xfrm>
              <a:off x="10430387" y="643377"/>
              <a:ext cx="1421006"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a:solidFill>
                    <a:srgbClr val="FFFFFF"/>
                  </a:solidFill>
                  <a:latin typeface="Segoe UI"/>
                  <a:cs typeface="Segoe UI" panose="020B0502040204020203" pitchFamily="34" charset="0"/>
                </a:rPr>
                <a:t>Un-tag Flakiness when reliability bug is resolved</a:t>
              </a:r>
            </a:p>
          </p:txBody>
        </p:sp>
      </p:grpSp>
      <p:grpSp>
        <p:nvGrpSpPr>
          <p:cNvPr id="22" name="Group 21"/>
          <p:cNvGrpSpPr/>
          <p:nvPr/>
        </p:nvGrpSpPr>
        <p:grpSpPr>
          <a:xfrm>
            <a:off x="1778824" y="1638976"/>
            <a:ext cx="236153" cy="276255"/>
            <a:chOff x="1633997" y="977039"/>
            <a:chExt cx="314915" cy="368392"/>
          </a:xfrm>
        </p:grpSpPr>
        <p:sp>
          <p:nvSpPr>
            <p:cNvPr id="23" name="Arrow: Right 22"/>
            <p:cNvSpPr/>
            <p:nvPr/>
          </p:nvSpPr>
          <p:spPr>
            <a:xfrm>
              <a:off x="1633997" y="977039"/>
              <a:ext cx="314915" cy="3683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p:cNvSpPr txBox="1"/>
            <p:nvPr/>
          </p:nvSpPr>
          <p:spPr>
            <a:xfrm>
              <a:off x="1633997" y="1050717"/>
              <a:ext cx="220441" cy="221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683">
                <a:lnSpc>
                  <a:spcPct val="90000"/>
                </a:lnSpc>
                <a:spcBef>
                  <a:spcPct val="0"/>
                </a:spcBef>
                <a:spcAft>
                  <a:spcPct val="35000"/>
                </a:spcAft>
              </a:pPr>
              <a:endParaRPr lang="en-US" sz="1050" kern="1200">
                <a:solidFill>
                  <a:srgbClr val="FFFFFF"/>
                </a:solidFill>
                <a:latin typeface="Segoe UI" panose="020B0502040204020203" pitchFamily="34" charset="0"/>
                <a:cs typeface="Segoe UI" panose="020B0502040204020203" pitchFamily="34" charset="0"/>
              </a:endParaRPr>
            </a:p>
          </p:txBody>
        </p:sp>
      </p:grpSp>
      <p:grpSp>
        <p:nvGrpSpPr>
          <p:cNvPr id="28" name="Group 27"/>
          <p:cNvGrpSpPr/>
          <p:nvPr/>
        </p:nvGrpSpPr>
        <p:grpSpPr>
          <a:xfrm>
            <a:off x="3170900" y="1645274"/>
            <a:ext cx="236153" cy="276255"/>
            <a:chOff x="1633997" y="977039"/>
            <a:chExt cx="314915" cy="368392"/>
          </a:xfrm>
        </p:grpSpPr>
        <p:sp>
          <p:nvSpPr>
            <p:cNvPr id="29" name="Arrow: Right 28"/>
            <p:cNvSpPr/>
            <p:nvPr/>
          </p:nvSpPr>
          <p:spPr>
            <a:xfrm>
              <a:off x="1633997" y="977039"/>
              <a:ext cx="314915" cy="3683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Arrow: Right 4"/>
            <p:cNvSpPr txBox="1"/>
            <p:nvPr/>
          </p:nvSpPr>
          <p:spPr>
            <a:xfrm>
              <a:off x="1633997" y="1050717"/>
              <a:ext cx="220441" cy="221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683">
                <a:lnSpc>
                  <a:spcPct val="90000"/>
                </a:lnSpc>
                <a:spcBef>
                  <a:spcPct val="0"/>
                </a:spcBef>
                <a:spcAft>
                  <a:spcPct val="35000"/>
                </a:spcAft>
              </a:pPr>
              <a:endParaRPr lang="en-US" sz="1050" kern="1200">
                <a:solidFill>
                  <a:srgbClr val="FFFFFF"/>
                </a:solidFill>
                <a:latin typeface="Segoe UI" panose="020B0502040204020203" pitchFamily="34" charset="0"/>
                <a:cs typeface="Segoe UI" panose="020B0502040204020203" pitchFamily="34" charset="0"/>
              </a:endParaRPr>
            </a:p>
          </p:txBody>
        </p:sp>
      </p:grpSp>
      <p:grpSp>
        <p:nvGrpSpPr>
          <p:cNvPr id="34" name="Group 33"/>
          <p:cNvGrpSpPr/>
          <p:nvPr/>
        </p:nvGrpSpPr>
        <p:grpSpPr>
          <a:xfrm>
            <a:off x="4591366" y="1648118"/>
            <a:ext cx="236153" cy="276255"/>
            <a:chOff x="1633997" y="977039"/>
            <a:chExt cx="314915" cy="368392"/>
          </a:xfrm>
        </p:grpSpPr>
        <p:sp>
          <p:nvSpPr>
            <p:cNvPr id="35" name="Arrow: Right 34"/>
            <p:cNvSpPr/>
            <p:nvPr/>
          </p:nvSpPr>
          <p:spPr>
            <a:xfrm>
              <a:off x="1633997" y="977039"/>
              <a:ext cx="314915" cy="3683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Arrow: Right 4"/>
            <p:cNvSpPr txBox="1"/>
            <p:nvPr/>
          </p:nvSpPr>
          <p:spPr>
            <a:xfrm>
              <a:off x="1633997" y="1050717"/>
              <a:ext cx="220441" cy="221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683">
                <a:lnSpc>
                  <a:spcPct val="90000"/>
                </a:lnSpc>
                <a:spcBef>
                  <a:spcPct val="0"/>
                </a:spcBef>
                <a:spcAft>
                  <a:spcPct val="35000"/>
                </a:spcAft>
              </a:pPr>
              <a:endParaRPr lang="en-US" sz="1050" kern="1200">
                <a:solidFill>
                  <a:srgbClr val="FFFFFF"/>
                </a:solidFill>
                <a:latin typeface="Segoe UI" panose="020B0502040204020203" pitchFamily="34" charset="0"/>
                <a:cs typeface="Segoe UI" panose="020B0502040204020203" pitchFamily="34" charset="0"/>
              </a:endParaRPr>
            </a:p>
          </p:txBody>
        </p:sp>
      </p:grpSp>
      <p:sp>
        <p:nvSpPr>
          <p:cNvPr id="37" name="Rectangle: Rounded Corners 36"/>
          <p:cNvSpPr/>
          <p:nvPr/>
        </p:nvSpPr>
        <p:spPr>
          <a:xfrm>
            <a:off x="3490038" y="4524193"/>
            <a:ext cx="1073900" cy="31617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r>
              <a:rPr lang="en-US" sz="788" kern="1200">
                <a:solidFill>
                  <a:srgbClr val="FFFFFF"/>
                </a:solidFill>
                <a:latin typeface="Segoe UI"/>
                <a:cs typeface="Segoe UI" panose="020B0502040204020203" pitchFamily="34" charset="0"/>
              </a:rPr>
              <a:t>Test </a:t>
            </a:r>
            <a:r>
              <a:rPr lang="en-US" sz="788" kern="1200" dirty="0">
                <a:solidFill>
                  <a:srgbClr val="FFFFFF"/>
                </a:solidFill>
                <a:latin typeface="Segoe UI"/>
                <a:cs typeface="Segoe UI" panose="020B0502040204020203" pitchFamily="34" charset="0"/>
              </a:rPr>
              <a:t>Reporting</a:t>
            </a:r>
            <a:r>
              <a:rPr lang="en-US" sz="788" kern="1200">
                <a:solidFill>
                  <a:srgbClr val="FFFFFF"/>
                </a:solidFill>
                <a:latin typeface="Segoe UI"/>
                <a:cs typeface="Segoe UI" panose="020B0502040204020203" pitchFamily="34" charset="0"/>
              </a:rPr>
              <a:t> </a:t>
            </a:r>
            <a:r>
              <a:rPr lang="en-US" sz="788" kern="1200">
                <a:solidFill>
                  <a:srgbClr val="FFFFFF"/>
                </a:solidFill>
                <a:latin typeface="Segoe UI"/>
                <a:cs typeface="Calibri" panose="020F0502020204030204" pitchFamily="34" charset="0"/>
              </a:rPr>
              <a:t>enhancement</a:t>
            </a:r>
            <a:r>
              <a:rPr lang="en-US" sz="900" kern="1200">
                <a:solidFill>
                  <a:srgbClr val="FFFFFF"/>
                </a:solidFill>
                <a:latin typeface="Segoe UI"/>
                <a:cs typeface="Calibri" panose="020F0502020204030204" pitchFamily="34" charset="0"/>
              </a:rPr>
              <a:t>s</a:t>
            </a:r>
          </a:p>
        </p:txBody>
      </p:sp>
      <p:sp>
        <p:nvSpPr>
          <p:cNvPr id="39" name="Rectangle: Rounded Corners 38"/>
          <p:cNvSpPr/>
          <p:nvPr/>
        </p:nvSpPr>
        <p:spPr>
          <a:xfrm>
            <a:off x="2179645" y="2615648"/>
            <a:ext cx="1573503" cy="33848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r>
              <a:rPr lang="en-US" sz="788" kern="1200" dirty="0">
                <a:solidFill>
                  <a:srgbClr val="FFFFFF"/>
                </a:solidFill>
                <a:latin typeface="Calibri" panose="020F0502020204030204" pitchFamily="34" charset="0"/>
                <a:cs typeface="Calibri" panose="020F0502020204030204" pitchFamily="34" charset="0"/>
              </a:rPr>
              <a:t>Azure Pipelines Extension tasks &amp;</a:t>
            </a:r>
            <a:br>
              <a:rPr lang="en-US" sz="1377" kern="1200" dirty="0">
                <a:solidFill>
                  <a:srgbClr val="FFFFFF"/>
                </a:solidFill>
              </a:rPr>
            </a:br>
            <a:r>
              <a:rPr lang="en-US" sz="788" kern="1200" dirty="0">
                <a:solidFill>
                  <a:srgbClr val="FFFFFF"/>
                </a:solidFill>
                <a:latin typeface="Calibri" panose="020F0502020204030204" pitchFamily="34" charset="0"/>
                <a:cs typeface="Calibri" panose="020F0502020204030204" pitchFamily="34" charset="0"/>
              </a:rPr>
              <a:t>Test Reporting Enhancements</a:t>
            </a:r>
          </a:p>
        </p:txBody>
      </p:sp>
      <p:sp>
        <p:nvSpPr>
          <p:cNvPr id="40" name="Right Brace 39"/>
          <p:cNvSpPr/>
          <p:nvPr/>
        </p:nvSpPr>
        <p:spPr>
          <a:xfrm rot="5400000">
            <a:off x="3204525" y="1324547"/>
            <a:ext cx="170662" cy="232606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5"/>
            <a:endParaRPr lang="en-US" sz="1377" kern="1200">
              <a:solidFill>
                <a:srgbClr val="000000"/>
              </a:solidFill>
              <a:latin typeface="Segoe UI"/>
            </a:endParaRPr>
          </a:p>
        </p:txBody>
      </p:sp>
      <p:sp>
        <p:nvSpPr>
          <p:cNvPr id="41" name="TextBox 40"/>
          <p:cNvSpPr txBox="1"/>
          <p:nvPr/>
        </p:nvSpPr>
        <p:spPr>
          <a:xfrm>
            <a:off x="162046" y="992725"/>
            <a:ext cx="2118821" cy="276999"/>
          </a:xfrm>
          <a:prstGeom prst="rect">
            <a:avLst/>
          </a:prstGeom>
          <a:noFill/>
        </p:spPr>
        <p:txBody>
          <a:bodyPr wrap="square" rtlCol="0">
            <a:spAutoFit/>
          </a:bodyPr>
          <a:lstStyle/>
          <a:p>
            <a:pPr defTabSz="685805"/>
            <a:r>
              <a:rPr lang="en-US" sz="1200" b="1" kern="1200" dirty="0">
                <a:latin typeface="Segoe UI"/>
                <a:ea typeface="+mn-ea"/>
                <a:cs typeface="+mn-cs"/>
              </a:rPr>
              <a:t>Reliability Run</a:t>
            </a:r>
            <a:r>
              <a:rPr lang="en-US" sz="1200" kern="1200" dirty="0">
                <a:latin typeface="Segoe UI"/>
                <a:ea typeface="+mn-ea"/>
                <a:cs typeface="+mn-cs"/>
              </a:rPr>
              <a:t> Workflow</a:t>
            </a:r>
          </a:p>
        </p:txBody>
      </p:sp>
      <p:grpSp>
        <p:nvGrpSpPr>
          <p:cNvPr id="69" name="Group 68"/>
          <p:cNvGrpSpPr/>
          <p:nvPr/>
        </p:nvGrpSpPr>
        <p:grpSpPr>
          <a:xfrm>
            <a:off x="899483" y="1370857"/>
            <a:ext cx="749026" cy="825779"/>
            <a:chOff x="-9249" y="611154"/>
            <a:chExt cx="1494701" cy="1100162"/>
          </a:xfrm>
        </p:grpSpPr>
        <p:sp>
          <p:nvSpPr>
            <p:cNvPr id="70" name="Rectangle: Rounded Corners 69"/>
            <p:cNvSpPr/>
            <p:nvPr/>
          </p:nvSpPr>
          <p:spPr>
            <a:xfrm>
              <a:off x="0"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Rectangle: Rounded Corners 4"/>
            <p:cNvSpPr txBox="1"/>
            <p:nvPr/>
          </p:nvSpPr>
          <p:spPr>
            <a:xfrm>
              <a:off x="-9249" y="622232"/>
              <a:ext cx="1421007"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a:cs typeface="Segoe UI" panose="020B0502040204020203" pitchFamily="34" charset="0"/>
                </a:rPr>
                <a:t>Execute Reliability Runs on Green Builds</a:t>
              </a:r>
            </a:p>
          </p:txBody>
        </p:sp>
      </p:grpSp>
      <p:sp>
        <p:nvSpPr>
          <p:cNvPr id="75" name="Rectangle: Rounded Corners 74"/>
          <p:cNvSpPr/>
          <p:nvPr/>
        </p:nvSpPr>
        <p:spPr>
          <a:xfrm>
            <a:off x="138386" y="3181157"/>
            <a:ext cx="6218186" cy="11586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endParaRPr lang="en-US" sz="1377" kern="1200">
              <a:solidFill>
                <a:srgbClr val="FFFFFF"/>
              </a:solidFill>
              <a:latin typeface="Segoe UI"/>
            </a:endParaRPr>
          </a:p>
        </p:txBody>
      </p:sp>
      <p:grpSp>
        <p:nvGrpSpPr>
          <p:cNvPr id="76" name="Group 75"/>
          <p:cNvGrpSpPr/>
          <p:nvPr/>
        </p:nvGrpSpPr>
        <p:grpSpPr>
          <a:xfrm>
            <a:off x="3542827" y="3314478"/>
            <a:ext cx="910060" cy="839543"/>
            <a:chOff x="6238898" y="611154"/>
            <a:chExt cx="1485452" cy="1100162"/>
          </a:xfrm>
        </p:grpSpPr>
        <p:sp>
          <p:nvSpPr>
            <p:cNvPr id="77" name="Rectangle: Rounded Corners 76"/>
            <p:cNvSpPr/>
            <p:nvPr/>
          </p:nvSpPr>
          <p:spPr>
            <a:xfrm>
              <a:off x="6238898"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Rectangle: Rounded Corners 4"/>
            <p:cNvSpPr txBox="1"/>
            <p:nvPr/>
          </p:nvSpPr>
          <p:spPr>
            <a:xfrm>
              <a:off x="6271121" y="643377"/>
              <a:ext cx="1421006"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a:cs typeface="Segoe UI" panose="020B0502040204020203" pitchFamily="34" charset="0"/>
                </a:rPr>
                <a:t>Flaky tests automatically re-run</a:t>
              </a:r>
            </a:p>
          </p:txBody>
        </p:sp>
      </p:grpSp>
      <p:grpSp>
        <p:nvGrpSpPr>
          <p:cNvPr id="93" name="Group 92"/>
          <p:cNvGrpSpPr/>
          <p:nvPr/>
        </p:nvGrpSpPr>
        <p:grpSpPr>
          <a:xfrm>
            <a:off x="1784944" y="3580604"/>
            <a:ext cx="236153" cy="276255"/>
            <a:chOff x="1633997" y="977039"/>
            <a:chExt cx="314915" cy="368392"/>
          </a:xfrm>
        </p:grpSpPr>
        <p:sp>
          <p:nvSpPr>
            <p:cNvPr id="94" name="Arrow: Right 93"/>
            <p:cNvSpPr/>
            <p:nvPr/>
          </p:nvSpPr>
          <p:spPr>
            <a:xfrm>
              <a:off x="1633997" y="977039"/>
              <a:ext cx="314915" cy="3683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5" name="Arrow: Right 4"/>
            <p:cNvSpPr txBox="1"/>
            <p:nvPr/>
          </p:nvSpPr>
          <p:spPr>
            <a:xfrm>
              <a:off x="1633997" y="1050717"/>
              <a:ext cx="220441" cy="221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683">
                <a:lnSpc>
                  <a:spcPct val="90000"/>
                </a:lnSpc>
                <a:spcBef>
                  <a:spcPct val="0"/>
                </a:spcBef>
                <a:spcAft>
                  <a:spcPct val="35000"/>
                </a:spcAft>
              </a:pPr>
              <a:endParaRPr lang="en-US" sz="1050" kern="1200">
                <a:solidFill>
                  <a:srgbClr val="FFFFFF"/>
                </a:solidFill>
                <a:latin typeface="Segoe UI" panose="020B0502040204020203" pitchFamily="34" charset="0"/>
                <a:cs typeface="Segoe UI" panose="020B0502040204020203" pitchFamily="34" charset="0"/>
              </a:endParaRPr>
            </a:p>
          </p:txBody>
        </p:sp>
      </p:grpSp>
      <p:grpSp>
        <p:nvGrpSpPr>
          <p:cNvPr id="96" name="Group 95"/>
          <p:cNvGrpSpPr/>
          <p:nvPr/>
        </p:nvGrpSpPr>
        <p:grpSpPr>
          <a:xfrm>
            <a:off x="3204323" y="3580604"/>
            <a:ext cx="236153" cy="276255"/>
            <a:chOff x="1633997" y="977039"/>
            <a:chExt cx="314915" cy="368392"/>
          </a:xfrm>
        </p:grpSpPr>
        <p:sp>
          <p:nvSpPr>
            <p:cNvPr id="97" name="Arrow: Right 96"/>
            <p:cNvSpPr/>
            <p:nvPr/>
          </p:nvSpPr>
          <p:spPr>
            <a:xfrm>
              <a:off x="1633997" y="977039"/>
              <a:ext cx="314915" cy="36839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8" name="Arrow: Right 4"/>
            <p:cNvSpPr txBox="1"/>
            <p:nvPr/>
          </p:nvSpPr>
          <p:spPr>
            <a:xfrm>
              <a:off x="1633997" y="1050717"/>
              <a:ext cx="220441" cy="221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683">
                <a:lnSpc>
                  <a:spcPct val="90000"/>
                </a:lnSpc>
                <a:spcBef>
                  <a:spcPct val="0"/>
                </a:spcBef>
                <a:spcAft>
                  <a:spcPct val="35000"/>
                </a:spcAft>
              </a:pPr>
              <a:endParaRPr lang="en-US" sz="1050" kern="1200">
                <a:solidFill>
                  <a:srgbClr val="FFFFFF"/>
                </a:solidFill>
                <a:latin typeface="Segoe UI" panose="020B0502040204020203" pitchFamily="34" charset="0"/>
                <a:cs typeface="Segoe UI" panose="020B0502040204020203" pitchFamily="34" charset="0"/>
              </a:endParaRPr>
            </a:p>
          </p:txBody>
        </p:sp>
      </p:grpSp>
      <p:sp>
        <p:nvSpPr>
          <p:cNvPr id="108" name="TextBox 107"/>
          <p:cNvSpPr txBox="1"/>
          <p:nvPr/>
        </p:nvSpPr>
        <p:spPr>
          <a:xfrm>
            <a:off x="138385" y="2945382"/>
            <a:ext cx="2118821" cy="304250"/>
          </a:xfrm>
          <a:prstGeom prst="rect">
            <a:avLst/>
          </a:prstGeom>
          <a:noFill/>
        </p:spPr>
        <p:txBody>
          <a:bodyPr wrap="square" rtlCol="0">
            <a:spAutoFit/>
          </a:bodyPr>
          <a:lstStyle/>
          <a:p>
            <a:pPr defTabSz="685805"/>
            <a:r>
              <a:rPr lang="en-US" sz="1377" b="1" kern="1200" dirty="0">
                <a:latin typeface="Segoe UI"/>
                <a:ea typeface="+mn-ea"/>
                <a:cs typeface="+mn-cs"/>
              </a:rPr>
              <a:t>Official Run</a:t>
            </a:r>
            <a:r>
              <a:rPr lang="en-US" sz="1377" kern="1200" dirty="0">
                <a:latin typeface="Segoe UI"/>
                <a:ea typeface="+mn-ea"/>
                <a:cs typeface="+mn-cs"/>
              </a:rPr>
              <a:t> Workflow</a:t>
            </a:r>
          </a:p>
        </p:txBody>
      </p:sp>
      <p:grpSp>
        <p:nvGrpSpPr>
          <p:cNvPr id="110" name="Group 109"/>
          <p:cNvGrpSpPr/>
          <p:nvPr/>
        </p:nvGrpSpPr>
        <p:grpSpPr>
          <a:xfrm>
            <a:off x="906962" y="3306164"/>
            <a:ext cx="749026" cy="825779"/>
            <a:chOff x="-9249" y="611154"/>
            <a:chExt cx="1494701" cy="1100162"/>
          </a:xfrm>
        </p:grpSpPr>
        <p:sp>
          <p:nvSpPr>
            <p:cNvPr id="111" name="Rectangle: Rounded Corners 110"/>
            <p:cNvSpPr/>
            <p:nvPr/>
          </p:nvSpPr>
          <p:spPr>
            <a:xfrm>
              <a:off x="0"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Rectangle: Rounded Corners 4"/>
            <p:cNvSpPr txBox="1"/>
            <p:nvPr/>
          </p:nvSpPr>
          <p:spPr>
            <a:xfrm>
              <a:off x="-9249" y="622232"/>
              <a:ext cx="1421007"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a:cs typeface="Segoe UI" panose="020B0502040204020203" pitchFamily="34" charset="0"/>
                </a:rPr>
                <a:t>Execute Runs</a:t>
              </a:r>
            </a:p>
          </p:txBody>
        </p:sp>
      </p:grpSp>
      <p:grpSp>
        <p:nvGrpSpPr>
          <p:cNvPr id="113" name="Group 112"/>
          <p:cNvGrpSpPr/>
          <p:nvPr/>
        </p:nvGrpSpPr>
        <p:grpSpPr>
          <a:xfrm>
            <a:off x="2169711" y="3319179"/>
            <a:ext cx="884929" cy="834843"/>
            <a:chOff x="4159265" y="611154"/>
            <a:chExt cx="1485452" cy="1100162"/>
          </a:xfrm>
        </p:grpSpPr>
        <p:sp>
          <p:nvSpPr>
            <p:cNvPr id="114" name="Rectangle: Rounded Corners 113"/>
            <p:cNvSpPr/>
            <p:nvPr/>
          </p:nvSpPr>
          <p:spPr>
            <a:xfrm>
              <a:off x="4159265"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Rectangle: Rounded Corners 4"/>
            <p:cNvSpPr txBox="1"/>
            <p:nvPr/>
          </p:nvSpPr>
          <p:spPr>
            <a:xfrm>
              <a:off x="4191488" y="643377"/>
              <a:ext cx="1421006"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a:cs typeface="Segoe UI" panose="020B0502040204020203" pitchFamily="34" charset="0"/>
                </a:rPr>
                <a:t>Carry Flakiness from Latest Reliability run to current run</a:t>
              </a:r>
              <a:endParaRPr lang="en-US" sz="900" kern="1200" dirty="0">
                <a:solidFill>
                  <a:srgbClr val="FF0000"/>
                </a:solidFill>
                <a:latin typeface="Segoe UI"/>
                <a:cs typeface="Segoe UI" panose="020B0502040204020203" pitchFamily="34" charset="0"/>
              </a:endParaRPr>
            </a:p>
          </p:txBody>
        </p:sp>
      </p:grpSp>
      <p:sp>
        <p:nvSpPr>
          <p:cNvPr id="119" name="Right Brace 118"/>
          <p:cNvSpPr/>
          <p:nvPr/>
        </p:nvSpPr>
        <p:spPr>
          <a:xfrm rot="16200000">
            <a:off x="2529338" y="2671168"/>
            <a:ext cx="156943" cy="8236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5"/>
            <a:endParaRPr lang="en-US" sz="1377" kern="1200">
              <a:solidFill>
                <a:srgbClr val="000000"/>
              </a:solidFill>
              <a:latin typeface="Segoe UI"/>
            </a:endParaRPr>
          </a:p>
        </p:txBody>
      </p:sp>
      <p:sp>
        <p:nvSpPr>
          <p:cNvPr id="120" name="Right Brace 119"/>
          <p:cNvSpPr/>
          <p:nvPr/>
        </p:nvSpPr>
        <p:spPr>
          <a:xfrm rot="5400000">
            <a:off x="3924752" y="3986914"/>
            <a:ext cx="172923" cy="8833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5"/>
            <a:endParaRPr lang="en-US" sz="1377" kern="1200">
              <a:solidFill>
                <a:srgbClr val="000000"/>
              </a:solidFill>
              <a:latin typeface="Segoe UI"/>
            </a:endParaRPr>
          </a:p>
        </p:txBody>
      </p:sp>
      <p:grpSp>
        <p:nvGrpSpPr>
          <p:cNvPr id="121" name="Group 120"/>
          <p:cNvGrpSpPr/>
          <p:nvPr/>
        </p:nvGrpSpPr>
        <p:grpSpPr>
          <a:xfrm>
            <a:off x="2136732" y="1392425"/>
            <a:ext cx="884929" cy="834843"/>
            <a:chOff x="4159265" y="611154"/>
            <a:chExt cx="1485452" cy="1100162"/>
          </a:xfrm>
        </p:grpSpPr>
        <p:sp>
          <p:nvSpPr>
            <p:cNvPr id="122" name="Rectangle: Rounded Corners 121"/>
            <p:cNvSpPr/>
            <p:nvPr/>
          </p:nvSpPr>
          <p:spPr>
            <a:xfrm>
              <a:off x="4159265" y="611154"/>
              <a:ext cx="1485452" cy="1100162"/>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Rectangle: Rounded Corners 4"/>
            <p:cNvSpPr txBox="1"/>
            <p:nvPr/>
          </p:nvSpPr>
          <p:spPr>
            <a:xfrm>
              <a:off x="4191488" y="643377"/>
              <a:ext cx="1421006" cy="1035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4285" tIns="34285" rIns="34285" bIns="34285" numCol="1" spcCol="1270" anchor="ctr" anchorCtr="0">
              <a:noAutofit/>
            </a:bodyPr>
            <a:lstStyle/>
            <a:p>
              <a:pPr algn="ctr" defTabSz="400014">
                <a:lnSpc>
                  <a:spcPct val="90000"/>
                </a:lnSpc>
                <a:spcBef>
                  <a:spcPct val="0"/>
                </a:spcBef>
                <a:spcAft>
                  <a:spcPct val="35000"/>
                </a:spcAft>
              </a:pPr>
              <a:r>
                <a:rPr lang="en-US" sz="900" kern="1200" dirty="0">
                  <a:solidFill>
                    <a:srgbClr val="FFFFFF"/>
                  </a:solidFill>
                  <a:latin typeface="Segoe UI"/>
                  <a:cs typeface="Segoe UI" panose="020B0502040204020203" pitchFamily="34" charset="0"/>
                </a:rPr>
                <a:t>Tag Failed Tests as Flaky &amp; file Reliability bugs</a:t>
              </a:r>
            </a:p>
          </p:txBody>
        </p:sp>
      </p:grpSp>
      <p:sp>
        <p:nvSpPr>
          <p:cNvPr id="55" name="Arrow: Curved Down 54"/>
          <p:cNvSpPr/>
          <p:nvPr/>
        </p:nvSpPr>
        <p:spPr>
          <a:xfrm>
            <a:off x="3753148" y="1096405"/>
            <a:ext cx="222861" cy="262881"/>
          </a:xfrm>
          <a:prstGeom prst="curvedDownArrow">
            <a:avLst>
              <a:gd name="adj1" fmla="val 7276"/>
              <a:gd name="adj2" fmla="val 40925"/>
              <a:gd name="adj3" fmla="val 32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endParaRPr lang="en-US" sz="1377" kern="1200">
              <a:solidFill>
                <a:srgbClr val="000000"/>
              </a:solidFill>
              <a:latin typeface="Segoe UI"/>
            </a:endParaRPr>
          </a:p>
        </p:txBody>
      </p:sp>
      <p:sp>
        <p:nvSpPr>
          <p:cNvPr id="3" name="Arrow: Bent 2"/>
          <p:cNvSpPr/>
          <p:nvPr/>
        </p:nvSpPr>
        <p:spPr>
          <a:xfrm>
            <a:off x="4070263" y="791969"/>
            <a:ext cx="550886" cy="601449"/>
          </a:xfrm>
          <a:prstGeom prst="bentArrow">
            <a:avLst>
              <a:gd name="adj1" fmla="val 15363"/>
              <a:gd name="adj2" fmla="val 19181"/>
              <a:gd name="adj3" fmla="val 26164"/>
              <a:gd name="adj4" fmla="val 344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endParaRPr lang="en-US" sz="1377" kern="1200">
              <a:solidFill>
                <a:srgbClr val="000000"/>
              </a:solidFill>
              <a:latin typeface="Segoe UI"/>
            </a:endParaRPr>
          </a:p>
        </p:txBody>
      </p:sp>
      <p:sp>
        <p:nvSpPr>
          <p:cNvPr id="102" name="Rectangle: Rounded Corners 101"/>
          <p:cNvSpPr/>
          <p:nvPr/>
        </p:nvSpPr>
        <p:spPr>
          <a:xfrm>
            <a:off x="4658801" y="688029"/>
            <a:ext cx="1084089" cy="447057"/>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5"/>
            <a:r>
              <a:rPr lang="en-US" sz="900" kern="1200">
                <a:solidFill>
                  <a:srgbClr val="FFFFFF"/>
                </a:solidFill>
                <a:latin typeface="Calibri" panose="020F0502020204030204" pitchFamily="34" charset="0"/>
                <a:cs typeface="Calibri" panose="020F0502020204030204" pitchFamily="34" charset="0"/>
              </a:rPr>
              <a:t>Reliability Bugs surfaced in Team scorecards</a:t>
            </a:r>
          </a:p>
        </p:txBody>
      </p:sp>
      <p:sp>
        <p:nvSpPr>
          <p:cNvPr id="4" name="Text Placeholder 3">
            <a:extLst>
              <a:ext uri="{FF2B5EF4-FFF2-40B4-BE49-F238E27FC236}">
                <a16:creationId xmlns:a16="http://schemas.microsoft.com/office/drawing/2014/main" id="{F42A1C89-77A7-4E71-B4EE-ABF6F411F488}"/>
              </a:ext>
            </a:extLst>
          </p:cNvPr>
          <p:cNvSpPr txBox="1">
            <a:spLocks/>
          </p:cNvSpPr>
          <p:nvPr/>
        </p:nvSpPr>
        <p:spPr>
          <a:xfrm>
            <a:off x="6507682" y="1135461"/>
            <a:ext cx="2597733" cy="3459753"/>
          </a:xfrm>
          <a:prstGeom prst="rect">
            <a:avLst/>
          </a:prstGeom>
        </p:spPr>
        <p:txBody>
          <a:bodyPr anchor="t"/>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74520" indent="0" defTabSz="672334">
              <a:buClr>
                <a:srgbClr val="0078D7"/>
              </a:buClr>
              <a:buNone/>
            </a:pPr>
            <a:r>
              <a:rPr lang="en-US" sz="1800" dirty="0">
                <a:gradFill>
                  <a:gsLst>
                    <a:gs pos="1250">
                      <a:srgbClr val="000000"/>
                    </a:gs>
                    <a:gs pos="100000">
                      <a:srgbClr val="000000"/>
                    </a:gs>
                  </a:gsLst>
                  <a:lin ang="5400000" scaled="0"/>
                </a:gradFill>
                <a:latin typeface="Segoe UI Semibold"/>
              </a:rPr>
              <a:t>Flakiness data automatically flows to official runs in real time</a:t>
            </a:r>
            <a:endParaRPr lang="en-US" sz="2400" dirty="0">
              <a:gradFill>
                <a:gsLst>
                  <a:gs pos="1250">
                    <a:srgbClr val="000000"/>
                  </a:gs>
                  <a:gs pos="100000">
                    <a:srgbClr val="000000"/>
                  </a:gs>
                </a:gsLst>
                <a:lin ang="5400000" scaled="0"/>
              </a:gradFill>
              <a:latin typeface="Segoe UI Semibold"/>
            </a:endParaRPr>
          </a:p>
          <a:p>
            <a:pPr marL="74520" indent="0" defTabSz="672334">
              <a:buClr>
                <a:srgbClr val="0078D7"/>
              </a:buClr>
              <a:buNone/>
            </a:pPr>
            <a:endParaRPr lang="en-US" sz="1800" dirty="0">
              <a:gradFill>
                <a:gsLst>
                  <a:gs pos="1250">
                    <a:srgbClr val="000000"/>
                  </a:gs>
                  <a:gs pos="100000">
                    <a:srgbClr val="000000"/>
                  </a:gs>
                </a:gsLst>
                <a:lin ang="5400000" scaled="0"/>
              </a:gradFill>
              <a:latin typeface="Segoe UI Semibold"/>
              <a:cs typeface="Segoe UI"/>
            </a:endParaRPr>
          </a:p>
          <a:p>
            <a:pPr marL="74520" indent="0" defTabSz="672334">
              <a:buClr>
                <a:srgbClr val="0078D7"/>
              </a:buClr>
              <a:buNone/>
            </a:pPr>
            <a:r>
              <a:rPr lang="en-US" sz="1800" dirty="0">
                <a:gradFill>
                  <a:gsLst>
                    <a:gs pos="1250">
                      <a:srgbClr val="000000"/>
                    </a:gs>
                    <a:gs pos="100000">
                      <a:srgbClr val="000000"/>
                    </a:gs>
                  </a:gsLst>
                  <a:lin ang="5400000" scaled="0"/>
                </a:gradFill>
                <a:latin typeface="Segoe UI Semibold"/>
                <a:cs typeface="Segoe UI"/>
              </a:rPr>
              <a:t>Flaky test are not quarantined; simply removed from the results</a:t>
            </a:r>
          </a:p>
          <a:p>
            <a:pPr marL="74520" indent="0" defTabSz="672334">
              <a:buClr>
                <a:srgbClr val="0078D7"/>
              </a:buClr>
              <a:buNone/>
            </a:pPr>
            <a:endParaRPr lang="en-US" sz="1800" dirty="0">
              <a:gradFill>
                <a:gsLst>
                  <a:gs pos="1250">
                    <a:srgbClr val="000000"/>
                  </a:gs>
                  <a:gs pos="100000">
                    <a:srgbClr val="000000"/>
                  </a:gs>
                </a:gsLst>
                <a:lin ang="5400000" scaled="0"/>
              </a:gradFill>
              <a:latin typeface="Segoe UI Semibold"/>
              <a:cs typeface="Segoe UI"/>
            </a:endParaRPr>
          </a:p>
          <a:p>
            <a:pPr marL="74520" indent="0" defTabSz="672334">
              <a:buClr>
                <a:srgbClr val="0078D7"/>
              </a:buClr>
              <a:buNone/>
            </a:pPr>
            <a:r>
              <a:rPr lang="en-US" sz="1800" dirty="0">
                <a:gradFill>
                  <a:gsLst>
                    <a:gs pos="1250">
                      <a:srgbClr val="000000"/>
                    </a:gs>
                    <a:gs pos="100000">
                      <a:srgbClr val="000000"/>
                    </a:gs>
                  </a:gsLst>
                  <a:lin ang="5400000" scaled="0"/>
                </a:gradFill>
                <a:latin typeface="Segoe UI Semibold"/>
                <a:cs typeface="Segoe UI"/>
              </a:rPr>
              <a:t>Reliability bugs fixed faster with clear visibility</a:t>
            </a:r>
          </a:p>
          <a:p>
            <a:pPr marL="429062" lvl="1" indent="-177149" defTabSz="672334">
              <a:buClr>
                <a:srgbClr val="0078D7"/>
              </a:buClr>
            </a:pPr>
            <a:endParaRPr lang="en-US" sz="1050" dirty="0">
              <a:gradFill>
                <a:gsLst>
                  <a:gs pos="1250">
                    <a:srgbClr val="000000"/>
                  </a:gs>
                  <a:gs pos="100000">
                    <a:srgbClr val="000000"/>
                  </a:gs>
                </a:gsLst>
                <a:lin ang="5400000" scaled="0"/>
              </a:gradFill>
              <a:latin typeface="Segoe UI"/>
              <a:cs typeface="Segoe UI"/>
            </a:endParaRPr>
          </a:p>
          <a:p>
            <a:pPr marL="429062" lvl="1" indent="-177149" defTabSz="672334">
              <a:buClr>
                <a:srgbClr val="0078D7"/>
              </a:buClr>
            </a:pPr>
            <a:endParaRPr lang="en-US" sz="1050" dirty="0">
              <a:gradFill>
                <a:gsLst>
                  <a:gs pos="1250">
                    <a:srgbClr val="000000"/>
                  </a:gs>
                  <a:gs pos="100000">
                    <a:srgbClr val="000000"/>
                  </a:gs>
                </a:gsLst>
                <a:lin ang="5400000" scaled="0"/>
              </a:gradFill>
              <a:latin typeface="Segoe UI"/>
              <a:cs typeface="Segoe UI"/>
            </a:endParaRPr>
          </a:p>
          <a:p>
            <a:pPr marL="429062" lvl="1" indent="-177149" defTabSz="672334">
              <a:buClr>
                <a:srgbClr val="0078D7"/>
              </a:buClr>
            </a:pPr>
            <a:endParaRPr lang="en-US" sz="825" dirty="0">
              <a:gradFill>
                <a:gsLst>
                  <a:gs pos="1250">
                    <a:srgbClr val="000000"/>
                  </a:gs>
                  <a:gs pos="100000">
                    <a:srgbClr val="000000"/>
                  </a:gs>
                </a:gsLst>
                <a:lin ang="5400000" scaled="0"/>
              </a:gradFill>
              <a:latin typeface="Segoe UI"/>
              <a:cs typeface="Segoe UI"/>
            </a:endParaRPr>
          </a:p>
          <a:p>
            <a:pPr marL="251914" indent="-251914" defTabSz="672334">
              <a:buClr>
                <a:srgbClr val="0078D7"/>
              </a:buClr>
            </a:pPr>
            <a:endParaRPr lang="en-US" sz="825" dirty="0">
              <a:gradFill>
                <a:gsLst>
                  <a:gs pos="1250">
                    <a:srgbClr val="000000"/>
                  </a:gs>
                  <a:gs pos="100000">
                    <a:srgbClr val="000000"/>
                  </a:gs>
                </a:gsLst>
                <a:lin ang="5400000" scaled="0"/>
              </a:gradFill>
              <a:latin typeface="Segoe UI Semibold"/>
              <a:cs typeface="Segoe UI Light"/>
            </a:endParaRPr>
          </a:p>
        </p:txBody>
      </p:sp>
    </p:spTree>
    <p:extLst>
      <p:ext uri="{BB962C8B-B14F-4D97-AF65-F5344CB8AC3E}">
        <p14:creationId xmlns:p14="http://schemas.microsoft.com/office/powerpoint/2010/main" val="38665925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319819" y="1955650"/>
            <a:ext cx="7598600" cy="1369482"/>
          </a:xfrm>
        </p:spPr>
        <p:txBody>
          <a:bodyPr/>
          <a:lstStyle/>
          <a:p>
            <a:r>
              <a:rPr lang="en-US" dirty="0"/>
              <a:t>Flaky test detection</a:t>
            </a:r>
          </a:p>
        </p:txBody>
      </p:sp>
      <p:sp>
        <p:nvSpPr>
          <p:cNvPr id="6" name="TextBox 5">
            <a:extLst>
              <a:ext uri="{FF2B5EF4-FFF2-40B4-BE49-F238E27FC236}">
                <a16:creationId xmlns:a16="http://schemas.microsoft.com/office/drawing/2014/main" id="{2236DB2D-A8B0-4570-AE0F-E9675BAC9CEB}"/>
              </a:ext>
            </a:extLst>
          </p:cNvPr>
          <p:cNvSpPr txBox="1"/>
          <p:nvPr/>
        </p:nvSpPr>
        <p:spPr>
          <a:xfrm>
            <a:off x="319819" y="1568686"/>
            <a:ext cx="721351" cy="285206"/>
          </a:xfrm>
          <a:prstGeom prst="rect">
            <a:avLst/>
          </a:prstGeom>
          <a:noFill/>
        </p:spPr>
        <p:txBody>
          <a:bodyPr wrap="none" lIns="0" tIns="0" rIns="0" bIns="0" rtlCol="0">
            <a:spAutoFit/>
          </a:bodyPr>
          <a:lstStyle/>
          <a:p>
            <a:pPr defTabSz="685805">
              <a:lnSpc>
                <a:spcPct val="90000"/>
              </a:lnSpc>
              <a:spcAft>
                <a:spcPts val="441"/>
              </a:spcAft>
            </a:pPr>
            <a:r>
              <a:rPr lang="en-GB" sz="2059" kern="1200" dirty="0">
                <a:gradFill>
                  <a:gsLst>
                    <a:gs pos="2917">
                      <a:srgbClr val="FFFFFF"/>
                    </a:gs>
                    <a:gs pos="30000">
                      <a:srgbClr val="FFFFFF"/>
                    </a:gs>
                  </a:gsLst>
                  <a:lin ang="5400000" scaled="0"/>
                </a:gradFill>
                <a:latin typeface="Segoe UI Semibold"/>
                <a:ea typeface="+mn-ea"/>
                <a:cs typeface="+mn-cs"/>
              </a:rPr>
              <a:t>Demo</a:t>
            </a:r>
            <a:endParaRPr lang="en-US" sz="1765" kern="1200" dirty="0">
              <a:gradFill>
                <a:gsLst>
                  <a:gs pos="2917">
                    <a:srgbClr val="FFFFFF"/>
                  </a:gs>
                  <a:gs pos="30000">
                    <a:srgbClr val="FFFFFF"/>
                  </a:gs>
                </a:gsLst>
                <a:lin ang="5400000" scaled="0"/>
              </a:gradFill>
              <a:latin typeface="Segoe UI Semibold"/>
              <a:ea typeface="+mn-ea"/>
              <a:cs typeface="+mn-cs"/>
            </a:endParaRPr>
          </a:p>
        </p:txBody>
      </p:sp>
      <p:pic>
        <p:nvPicPr>
          <p:cNvPr id="7" name="Picture 6" descr="Microsoft Azure">
            <a:extLst>
              <a:ext uri="{FF2B5EF4-FFF2-40B4-BE49-F238E27FC236}">
                <a16:creationId xmlns:a16="http://schemas.microsoft.com/office/drawing/2014/main" id="{46DD2067-3F76-48A4-88D1-363056206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738" y="4255023"/>
            <a:ext cx="2439564" cy="806905"/>
          </a:xfrm>
          <a:prstGeom prst="rect">
            <a:avLst/>
          </a:prstGeom>
        </p:spPr>
      </p:pic>
    </p:spTree>
    <p:extLst>
      <p:ext uri="{BB962C8B-B14F-4D97-AF65-F5344CB8AC3E}">
        <p14:creationId xmlns:p14="http://schemas.microsoft.com/office/powerpoint/2010/main" val="8553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F1511"/>
        </a:solidFill>
        <a:effectLst/>
      </p:bgPr>
    </p:bg>
    <p:spTree>
      <p:nvGrpSpPr>
        <p:cNvPr id="1" name=""/>
        <p:cNvGrpSpPr/>
        <p:nvPr/>
      </p:nvGrpSpPr>
      <p:grpSpPr>
        <a:xfrm>
          <a:off x="0" y="0"/>
          <a:ext cx="0" cy="0"/>
          <a:chOff x="0" y="0"/>
          <a:chExt cx="0" cy="0"/>
        </a:xfrm>
      </p:grpSpPr>
      <p:sp>
        <p:nvSpPr>
          <p:cNvPr id="6" name="Rectangle 5"/>
          <p:cNvSpPr/>
          <p:nvPr/>
        </p:nvSpPr>
        <p:spPr bwMode="auto">
          <a:xfrm>
            <a:off x="1839" y="366"/>
            <a:ext cx="9140322" cy="93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fontAlgn="base">
              <a:lnSpc>
                <a:spcPct val="90000"/>
              </a:lnSpc>
              <a:spcBef>
                <a:spcPct val="0"/>
              </a:spcBef>
              <a:spcAft>
                <a:spcPct val="0"/>
              </a:spcAft>
            </a:pPr>
            <a:endParaRPr lang="en-US" sz="1500" kern="1200" spc="-38" dirty="0">
              <a:gradFill>
                <a:gsLst>
                  <a:gs pos="0">
                    <a:srgbClr val="FFFFFF"/>
                  </a:gs>
                  <a:gs pos="100000">
                    <a:srgbClr val="FFFFFF"/>
                  </a:gs>
                </a:gsLst>
                <a:lin ang="5400000" scaled="0"/>
              </a:gradFill>
              <a:latin typeface="Segoe UI"/>
            </a:endParaRP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97" r="13503"/>
          <a:stretch/>
        </p:blipFill>
        <p:spPr bwMode="auto">
          <a:xfrm>
            <a:off x="3999392" y="365"/>
            <a:ext cx="5142770" cy="5142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itle 1"/>
          <p:cNvSpPr>
            <a:spLocks noGrp="1"/>
          </p:cNvSpPr>
          <p:nvPr>
            <p:ph type="title"/>
          </p:nvPr>
        </p:nvSpPr>
        <p:spPr>
          <a:xfrm>
            <a:off x="359368" y="1869015"/>
            <a:ext cx="4485282" cy="2878364"/>
          </a:xfrm>
        </p:spPr>
        <p:txBody>
          <a:bodyPr/>
          <a:lstStyle/>
          <a:p>
            <a:r>
              <a:rPr lang="en-US" sz="4853" dirty="0"/>
              <a:t>There’s no place like production</a:t>
            </a:r>
          </a:p>
        </p:txBody>
      </p:sp>
    </p:spTree>
    <p:extLst>
      <p:ext uri="{BB962C8B-B14F-4D97-AF65-F5344CB8AC3E}">
        <p14:creationId xmlns:p14="http://schemas.microsoft.com/office/powerpoint/2010/main" val="374335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8268-66B8-4BAE-A8E8-1209C66C1C8C}"/>
              </a:ext>
            </a:extLst>
          </p:cNvPr>
          <p:cNvSpPr>
            <a:spLocks noGrp="1"/>
          </p:cNvSpPr>
          <p:nvPr>
            <p:ph type="title"/>
          </p:nvPr>
        </p:nvSpPr>
        <p:spPr>
          <a:xfrm>
            <a:off x="388344" y="1049999"/>
            <a:ext cx="3424830" cy="3405980"/>
          </a:xfrm>
        </p:spPr>
        <p:txBody>
          <a:bodyPr/>
          <a:lstStyle/>
          <a:p>
            <a:pPr lvl="0"/>
            <a:r>
              <a:rPr lang="en-US" dirty="0"/>
              <a:t>Your aim won’t be perfect.</a:t>
            </a:r>
            <a:br>
              <a:rPr lang="en-US" dirty="0"/>
            </a:br>
            <a:br>
              <a:rPr lang="en-US" dirty="0"/>
            </a:br>
            <a:r>
              <a:rPr lang="en-US" dirty="0"/>
              <a:t>Control the blast radius. </a:t>
            </a:r>
          </a:p>
        </p:txBody>
      </p:sp>
      <p:grpSp>
        <p:nvGrpSpPr>
          <p:cNvPr id="229" name="Group 228">
            <a:extLst>
              <a:ext uri="{FF2B5EF4-FFF2-40B4-BE49-F238E27FC236}">
                <a16:creationId xmlns:a16="http://schemas.microsoft.com/office/drawing/2014/main" id="{061AF93E-F981-442A-8E7F-3AA304935EAF}"/>
              </a:ext>
            </a:extLst>
          </p:cNvPr>
          <p:cNvGrpSpPr/>
          <p:nvPr/>
        </p:nvGrpSpPr>
        <p:grpSpPr>
          <a:xfrm>
            <a:off x="3813174" y="183858"/>
            <a:ext cx="6078710" cy="6078710"/>
            <a:chOff x="5424782" y="-740192"/>
            <a:chExt cx="8267468" cy="8267468"/>
          </a:xfrm>
        </p:grpSpPr>
        <p:sp>
          <p:nvSpPr>
            <p:cNvPr id="228" name="Oval 227">
              <a:extLst>
                <a:ext uri="{FF2B5EF4-FFF2-40B4-BE49-F238E27FC236}">
                  <a16:creationId xmlns:a16="http://schemas.microsoft.com/office/drawing/2014/main" id="{8F4D7864-121F-46A7-B729-05AA87B7524A}"/>
                </a:ext>
              </a:extLst>
            </p:cNvPr>
            <p:cNvSpPr/>
            <p:nvPr/>
          </p:nvSpPr>
          <p:spPr bwMode="auto">
            <a:xfrm>
              <a:off x="5424782" y="-740192"/>
              <a:ext cx="8267468" cy="8267468"/>
            </a:xfrm>
            <a:prstGeom prst="ellipse">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685647" fontAlgn="base">
                <a:spcBef>
                  <a:spcPct val="0"/>
                </a:spcBef>
                <a:spcAft>
                  <a:spcPct val="0"/>
                </a:spcAft>
              </a:pPr>
              <a:endParaRPr lang="en-US" sz="882"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FADF50A3-C1EA-4652-9D5D-3D1954F9E525}"/>
                </a:ext>
              </a:extLst>
            </p:cNvPr>
            <p:cNvSpPr/>
            <p:nvPr/>
          </p:nvSpPr>
          <p:spPr bwMode="auto">
            <a:xfrm>
              <a:off x="6733177" y="568203"/>
              <a:ext cx="5650678" cy="5650678"/>
            </a:xfrm>
            <a:prstGeom prst="ellipse">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685647" fontAlgn="base">
                <a:spcBef>
                  <a:spcPct val="0"/>
                </a:spcBef>
                <a:spcAft>
                  <a:spcPct val="0"/>
                </a:spcAft>
              </a:pPr>
              <a:endParaRPr lang="en-US" sz="882"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F25928F-D301-435D-9C89-B0ACA7CE5DC5}"/>
                </a:ext>
              </a:extLst>
            </p:cNvPr>
            <p:cNvSpPr/>
            <p:nvPr/>
          </p:nvSpPr>
          <p:spPr bwMode="auto">
            <a:xfrm>
              <a:off x="7881870" y="1716896"/>
              <a:ext cx="3353293" cy="3353293"/>
            </a:xfrm>
            <a:prstGeom prst="ellipse">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685647" fontAlgn="base">
                <a:spcBef>
                  <a:spcPct val="0"/>
                </a:spcBef>
                <a:spcAft>
                  <a:spcPct val="0"/>
                </a:spcAft>
              </a:pPr>
              <a:endParaRPr lang="en-US" sz="882"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F768BE80-AC57-4C36-8846-68028156D06C}"/>
                </a:ext>
              </a:extLst>
            </p:cNvPr>
            <p:cNvSpPr/>
            <p:nvPr/>
          </p:nvSpPr>
          <p:spPr bwMode="auto">
            <a:xfrm>
              <a:off x="8827196" y="2662222"/>
              <a:ext cx="1462640" cy="1462640"/>
            </a:xfrm>
            <a:prstGeom prst="ellipse">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GB" sz="882" kern="1200" dirty="0">
                  <a:solidFill>
                    <a:srgbClr val="FFFFFF"/>
                  </a:solidFill>
                  <a:latin typeface="Segoe UI"/>
                  <a:ea typeface="Segoe UI" pitchFamily="34" charset="0"/>
                  <a:cs typeface="Segoe UI" pitchFamily="34" charset="0"/>
                </a:rPr>
                <a:t>1</a:t>
              </a:r>
              <a:endParaRPr lang="en-US" sz="882" kern="1200" dirty="0" err="1">
                <a:solidFill>
                  <a:srgbClr val="FFFFFF"/>
                </a:soli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95A63CA7-9673-4141-9C76-7B90E19BB8C8}"/>
                </a:ext>
              </a:extLst>
            </p:cNvPr>
            <p:cNvSpPr/>
            <p:nvPr/>
          </p:nvSpPr>
          <p:spPr bwMode="auto">
            <a:xfrm>
              <a:off x="9303197" y="3138223"/>
              <a:ext cx="510639" cy="510639"/>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GB" sz="882" kern="1200" dirty="0">
                  <a:gradFill>
                    <a:gsLst>
                      <a:gs pos="0">
                        <a:srgbClr val="FFFFFF"/>
                      </a:gs>
                      <a:gs pos="100000">
                        <a:srgbClr val="FFFFFF"/>
                      </a:gs>
                    </a:gsLst>
                    <a:lin ang="5400000" scaled="0"/>
                  </a:gradFill>
                  <a:latin typeface="Segoe UI"/>
                  <a:ea typeface="Segoe UI" pitchFamily="34" charset="0"/>
                  <a:cs typeface="Segoe UI" pitchFamily="34" charset="0"/>
                </a:rPr>
                <a:t>0</a:t>
              </a:r>
              <a:endParaRPr lang="en-US" sz="882"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0" name="TextBox 229">
            <a:extLst>
              <a:ext uri="{FF2B5EF4-FFF2-40B4-BE49-F238E27FC236}">
                <a16:creationId xmlns:a16="http://schemas.microsoft.com/office/drawing/2014/main" id="{34769401-55B7-4787-87D5-9D783EF8FD94}"/>
              </a:ext>
            </a:extLst>
          </p:cNvPr>
          <p:cNvSpPr txBox="1"/>
          <p:nvPr/>
        </p:nvSpPr>
        <p:spPr>
          <a:xfrm>
            <a:off x="6664804" y="2165802"/>
            <a:ext cx="375451" cy="339392"/>
          </a:xfrm>
          <a:prstGeom prst="rect">
            <a:avLst/>
          </a:prstGeom>
          <a:noFill/>
        </p:spPr>
        <p:txBody>
          <a:bodyPr wrap="square" lIns="134464" tIns="107571" rIns="134464" bIns="107571" rtlCol="0">
            <a:spAutoFit/>
          </a:bodyPr>
          <a:lstStyle/>
          <a:p>
            <a:pPr algn="ctr" defTabSz="685805">
              <a:lnSpc>
                <a:spcPct val="90000"/>
              </a:lnSpc>
              <a:spcAft>
                <a:spcPts val="441"/>
              </a:spcAft>
            </a:pPr>
            <a:r>
              <a:rPr lang="en-GB" sz="882" kern="1200" dirty="0">
                <a:gradFill>
                  <a:gsLst>
                    <a:gs pos="2917">
                      <a:srgbClr val="FFFFFF"/>
                    </a:gs>
                    <a:gs pos="30000">
                      <a:srgbClr val="FFFFFF"/>
                    </a:gs>
                  </a:gsLst>
                  <a:lin ang="5400000" scaled="0"/>
                </a:gradFill>
                <a:latin typeface="Segoe UI"/>
                <a:ea typeface="+mn-ea"/>
                <a:cs typeface="+mn-cs"/>
              </a:rPr>
              <a:t>2</a:t>
            </a:r>
            <a:endParaRPr lang="en-US" sz="882" kern="1200" dirty="0" err="1">
              <a:gradFill>
                <a:gsLst>
                  <a:gs pos="2917">
                    <a:srgbClr val="FFFFFF"/>
                  </a:gs>
                  <a:gs pos="30000">
                    <a:srgbClr val="FFFFFF"/>
                  </a:gs>
                </a:gsLst>
                <a:lin ang="5400000" scaled="0"/>
              </a:gradFill>
              <a:latin typeface="Segoe UI"/>
              <a:ea typeface="+mn-ea"/>
              <a:cs typeface="+mn-cs"/>
            </a:endParaRPr>
          </a:p>
        </p:txBody>
      </p:sp>
      <p:sp>
        <p:nvSpPr>
          <p:cNvPr id="231" name="TextBox 230">
            <a:extLst>
              <a:ext uri="{FF2B5EF4-FFF2-40B4-BE49-F238E27FC236}">
                <a16:creationId xmlns:a16="http://schemas.microsoft.com/office/drawing/2014/main" id="{2934A33C-4189-4440-90EB-C11ACA7551EF}"/>
              </a:ext>
            </a:extLst>
          </p:cNvPr>
          <p:cNvSpPr txBox="1"/>
          <p:nvPr/>
        </p:nvSpPr>
        <p:spPr>
          <a:xfrm>
            <a:off x="6664804" y="1228714"/>
            <a:ext cx="375451" cy="339392"/>
          </a:xfrm>
          <a:prstGeom prst="rect">
            <a:avLst/>
          </a:prstGeom>
          <a:noFill/>
        </p:spPr>
        <p:txBody>
          <a:bodyPr wrap="square" lIns="134464" tIns="107571" rIns="134464" bIns="107571" rtlCol="0">
            <a:spAutoFit/>
          </a:bodyPr>
          <a:lstStyle/>
          <a:p>
            <a:pPr algn="ctr" defTabSz="685805">
              <a:lnSpc>
                <a:spcPct val="90000"/>
              </a:lnSpc>
              <a:spcAft>
                <a:spcPts val="441"/>
              </a:spcAft>
            </a:pPr>
            <a:r>
              <a:rPr lang="en-GB" sz="882" kern="1200" dirty="0">
                <a:gradFill>
                  <a:gsLst>
                    <a:gs pos="2917">
                      <a:srgbClr val="FFFFFF"/>
                    </a:gs>
                    <a:gs pos="30000">
                      <a:srgbClr val="FFFFFF"/>
                    </a:gs>
                  </a:gsLst>
                  <a:lin ang="5400000" scaled="0"/>
                </a:gradFill>
                <a:latin typeface="Segoe UI"/>
                <a:ea typeface="+mn-ea"/>
                <a:cs typeface="+mn-cs"/>
              </a:rPr>
              <a:t>3</a:t>
            </a:r>
            <a:endParaRPr lang="en-US" sz="882" kern="1200" dirty="0" err="1">
              <a:gradFill>
                <a:gsLst>
                  <a:gs pos="2917">
                    <a:srgbClr val="FFFFFF"/>
                  </a:gs>
                  <a:gs pos="30000">
                    <a:srgbClr val="FFFFFF"/>
                  </a:gs>
                </a:gsLst>
                <a:lin ang="5400000" scaled="0"/>
              </a:gradFill>
              <a:latin typeface="Segoe UI"/>
              <a:ea typeface="+mn-ea"/>
              <a:cs typeface="+mn-cs"/>
            </a:endParaRPr>
          </a:p>
        </p:txBody>
      </p:sp>
      <p:sp>
        <p:nvSpPr>
          <p:cNvPr id="232" name="TextBox 231">
            <a:extLst>
              <a:ext uri="{FF2B5EF4-FFF2-40B4-BE49-F238E27FC236}">
                <a16:creationId xmlns:a16="http://schemas.microsoft.com/office/drawing/2014/main" id="{05C32FE2-499B-4E64-88F5-913736A4381A}"/>
              </a:ext>
            </a:extLst>
          </p:cNvPr>
          <p:cNvSpPr txBox="1"/>
          <p:nvPr/>
        </p:nvSpPr>
        <p:spPr>
          <a:xfrm>
            <a:off x="6664803" y="278937"/>
            <a:ext cx="375451" cy="339392"/>
          </a:xfrm>
          <a:prstGeom prst="rect">
            <a:avLst/>
          </a:prstGeom>
          <a:noFill/>
        </p:spPr>
        <p:txBody>
          <a:bodyPr wrap="square" lIns="134464" tIns="107571" rIns="134464" bIns="107571" rtlCol="0">
            <a:spAutoFit/>
          </a:bodyPr>
          <a:lstStyle/>
          <a:p>
            <a:pPr algn="ctr" defTabSz="685805">
              <a:lnSpc>
                <a:spcPct val="90000"/>
              </a:lnSpc>
              <a:spcAft>
                <a:spcPts val="441"/>
              </a:spcAft>
            </a:pPr>
            <a:r>
              <a:rPr lang="en-GB" sz="882" kern="1200" dirty="0">
                <a:gradFill>
                  <a:gsLst>
                    <a:gs pos="2917">
                      <a:srgbClr val="FFFFFF"/>
                    </a:gs>
                    <a:gs pos="30000">
                      <a:srgbClr val="FFFFFF"/>
                    </a:gs>
                  </a:gsLst>
                  <a:lin ang="5400000" scaled="0"/>
                </a:gradFill>
                <a:latin typeface="Segoe UI"/>
                <a:ea typeface="+mn-ea"/>
                <a:cs typeface="+mn-cs"/>
              </a:rPr>
              <a:t>4</a:t>
            </a:r>
            <a:endParaRPr lang="en-US" sz="882" kern="1200" dirty="0" err="1">
              <a:gradFill>
                <a:gsLst>
                  <a:gs pos="2917">
                    <a:srgbClr val="FFFFFF"/>
                  </a:gs>
                  <a:gs pos="30000">
                    <a:srgbClr val="FFFFFF"/>
                  </a:gs>
                </a:gsLst>
                <a:lin ang="5400000" scaled="0"/>
              </a:gradFill>
              <a:latin typeface="Segoe UI"/>
              <a:ea typeface="+mn-ea"/>
              <a:cs typeface="+mn-cs"/>
            </a:endParaRPr>
          </a:p>
        </p:txBody>
      </p:sp>
    </p:spTree>
    <p:extLst>
      <p:ext uri="{BB962C8B-B14F-4D97-AF65-F5344CB8AC3E}">
        <p14:creationId xmlns:p14="http://schemas.microsoft.com/office/powerpoint/2010/main" val="1310466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319819" y="1955650"/>
            <a:ext cx="7598600" cy="1369482"/>
          </a:xfrm>
        </p:spPr>
        <p:txBody>
          <a:bodyPr/>
          <a:lstStyle/>
          <a:p>
            <a:r>
              <a:rPr lang="en-GB" dirty="0"/>
              <a:t>Real-world </a:t>
            </a:r>
            <a:br>
              <a:rPr lang="en-GB" dirty="0"/>
            </a:br>
            <a:r>
              <a:rPr lang="en-GB" dirty="0"/>
              <a:t>Progressive Deployment</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319819" y="1568686"/>
            <a:ext cx="721351" cy="285206"/>
          </a:xfrm>
          <a:prstGeom prst="rect">
            <a:avLst/>
          </a:prstGeom>
          <a:noFill/>
        </p:spPr>
        <p:txBody>
          <a:bodyPr wrap="none" lIns="0" tIns="0" rIns="0" bIns="0" rtlCol="0">
            <a:spAutoFit/>
          </a:bodyPr>
          <a:lstStyle/>
          <a:p>
            <a:pPr defTabSz="685805">
              <a:lnSpc>
                <a:spcPct val="90000"/>
              </a:lnSpc>
              <a:spcAft>
                <a:spcPts val="441"/>
              </a:spcAft>
            </a:pPr>
            <a:r>
              <a:rPr lang="en-GB" sz="2059" kern="1200">
                <a:gradFill>
                  <a:gsLst>
                    <a:gs pos="2917">
                      <a:srgbClr val="FFFFFF"/>
                    </a:gs>
                    <a:gs pos="30000">
                      <a:srgbClr val="FFFFFF"/>
                    </a:gs>
                  </a:gsLst>
                  <a:lin ang="5400000" scaled="0"/>
                </a:gradFill>
                <a:latin typeface="Segoe UI Semibold"/>
                <a:ea typeface="+mn-ea"/>
                <a:cs typeface="+mn-cs"/>
              </a:rPr>
              <a:t>Demo</a:t>
            </a:r>
            <a:endParaRPr lang="en-US" sz="1765" kern="1200" err="1">
              <a:gradFill>
                <a:gsLst>
                  <a:gs pos="2917">
                    <a:srgbClr val="FFFFFF"/>
                  </a:gs>
                  <a:gs pos="30000">
                    <a:srgbClr val="FFFFFF"/>
                  </a:gs>
                </a:gsLst>
                <a:lin ang="5400000" scaled="0"/>
              </a:gradFill>
              <a:latin typeface="Segoe UI Semibold"/>
              <a:ea typeface="+mn-ea"/>
              <a:cs typeface="+mn-cs"/>
            </a:endParaRPr>
          </a:p>
        </p:txBody>
      </p:sp>
      <p:pic>
        <p:nvPicPr>
          <p:cNvPr id="9" name="Picture 8" descr="Microsoft Azure">
            <a:extLst>
              <a:ext uri="{FF2B5EF4-FFF2-40B4-BE49-F238E27FC236}">
                <a16:creationId xmlns:a16="http://schemas.microsoft.com/office/drawing/2014/main" id="{7E0D78C2-D0A8-46E1-86E0-12CCC4D95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6738" y="4255023"/>
            <a:ext cx="2439564" cy="806905"/>
          </a:xfrm>
          <a:prstGeom prst="rect">
            <a:avLst/>
          </a:prstGeom>
        </p:spPr>
      </p:pic>
    </p:spTree>
    <p:extLst>
      <p:ext uri="{BB962C8B-B14F-4D97-AF65-F5344CB8AC3E}">
        <p14:creationId xmlns:p14="http://schemas.microsoft.com/office/powerpoint/2010/main" val="424387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196283" y="200177"/>
            <a:ext cx="8502029" cy="554428"/>
          </a:xfrm>
        </p:spPr>
        <p:txBody>
          <a:bodyPr/>
          <a:lstStyle/>
          <a:p>
            <a:r>
              <a:rPr lang="en-US" sz="2206" dirty="0"/>
              <a:t>Progress follows 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861" y="318488"/>
            <a:ext cx="7707857" cy="4734491"/>
          </a:xfrm>
          <a:prstGeom prst="rect">
            <a:avLst/>
          </a:prstGeom>
        </p:spPr>
      </p:pic>
    </p:spTree>
    <p:extLst>
      <p:ext uri="{BB962C8B-B14F-4D97-AF65-F5344CB8AC3E}">
        <p14:creationId xmlns:p14="http://schemas.microsoft.com/office/powerpoint/2010/main" val="19569259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52E9E8-0470-4174-9FC6-476733046125}"/>
              </a:ext>
            </a:extLst>
          </p:cNvPr>
          <p:cNvSpPr>
            <a:spLocks noGrp="1"/>
          </p:cNvSpPr>
          <p:nvPr>
            <p:ph type="body" sz="quarter" idx="10"/>
          </p:nvPr>
        </p:nvSpPr>
        <p:spPr>
          <a:xfrm>
            <a:off x="1437548" y="1138298"/>
            <a:ext cx="7226958" cy="316882"/>
          </a:xfrm>
        </p:spPr>
        <p:txBody>
          <a:bodyPr/>
          <a:lstStyle/>
          <a:p>
            <a:pPr>
              <a:spcAft>
                <a:spcPts val="2206"/>
              </a:spcAft>
            </a:pPr>
            <a:r>
              <a:rPr lang="en-US" sz="2059" b="0" dirty="0"/>
              <a:t>Accountability can motivate culture change</a:t>
            </a:r>
          </a:p>
        </p:txBody>
      </p:sp>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p:txBody>
          <a:bodyPr/>
          <a:lstStyle/>
          <a:p>
            <a:r>
              <a:rPr lang="en-US" dirty="0"/>
              <a:t>Lessons we learned</a:t>
            </a:r>
          </a:p>
        </p:txBody>
      </p:sp>
      <p:grpSp>
        <p:nvGrpSpPr>
          <p:cNvPr id="41" name="Group 40">
            <a:extLst>
              <a:ext uri="{FF2B5EF4-FFF2-40B4-BE49-F238E27FC236}">
                <a16:creationId xmlns:a16="http://schemas.microsoft.com/office/drawing/2014/main" id="{CE0E8906-B2D3-4ECD-9E62-54BE55D96D78}"/>
              </a:ext>
            </a:extLst>
          </p:cNvPr>
          <p:cNvGrpSpPr/>
          <p:nvPr/>
        </p:nvGrpSpPr>
        <p:grpSpPr>
          <a:xfrm>
            <a:off x="681536" y="1092561"/>
            <a:ext cx="408287" cy="408287"/>
            <a:chOff x="926936" y="1485462"/>
            <a:chExt cx="555298" cy="555298"/>
          </a:xfrm>
        </p:grpSpPr>
        <p:sp>
          <p:nvSpPr>
            <p:cNvPr id="5" name="Oval 4">
              <a:extLst>
                <a:ext uri="{FF2B5EF4-FFF2-40B4-BE49-F238E27FC236}">
                  <a16:creationId xmlns:a16="http://schemas.microsoft.com/office/drawing/2014/main" id="{B8B7F7E2-198B-4D19-8749-6CD657EF225B}"/>
                </a:ext>
              </a:extLst>
            </p:cNvPr>
            <p:cNvSpPr/>
            <p:nvPr/>
          </p:nvSpPr>
          <p:spPr bwMode="auto">
            <a:xfrm>
              <a:off x="926936" y="148546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sp>
          <p:nvSpPr>
            <p:cNvPr id="18" name="people_11" title="Icon of two people with a chat bubble">
              <a:extLst>
                <a:ext uri="{FF2B5EF4-FFF2-40B4-BE49-F238E27FC236}">
                  <a16:creationId xmlns:a16="http://schemas.microsoft.com/office/drawing/2014/main" id="{E83A979B-786C-47BE-B53B-3BE5447059C4}"/>
                </a:ext>
              </a:extLst>
            </p:cNvPr>
            <p:cNvSpPr>
              <a:spLocks noChangeAspect="1" noEditPoints="1"/>
            </p:cNvSpPr>
            <p:nvPr/>
          </p:nvSpPr>
          <p:spPr bwMode="auto">
            <a:xfrm>
              <a:off x="1031418" y="1596815"/>
              <a:ext cx="346335" cy="33259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tx1">
                  <a:lumMod val="50000"/>
                  <a:lumOff val="50000"/>
                </a:schemeClr>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805"/>
              <a:endParaRPr lang="en-US" sz="1350" kern="1200" dirty="0">
                <a:gradFill>
                  <a:gsLst>
                    <a:gs pos="0">
                      <a:srgbClr val="505050"/>
                    </a:gs>
                    <a:gs pos="100000">
                      <a:srgbClr val="505050"/>
                    </a:gs>
                  </a:gsLst>
                </a:gradFill>
                <a:latin typeface="Segoe UI"/>
                <a:ea typeface="+mn-ea"/>
                <a:cs typeface="+mn-cs"/>
              </a:endParaRPr>
            </a:p>
          </p:txBody>
        </p:sp>
      </p:grpSp>
      <p:grpSp>
        <p:nvGrpSpPr>
          <p:cNvPr id="39" name="Group 38">
            <a:extLst>
              <a:ext uri="{FF2B5EF4-FFF2-40B4-BE49-F238E27FC236}">
                <a16:creationId xmlns:a16="http://schemas.microsoft.com/office/drawing/2014/main" id="{3828AAB1-76E1-4C73-BFF7-001B4AB7A6F1}"/>
              </a:ext>
            </a:extLst>
          </p:cNvPr>
          <p:cNvGrpSpPr/>
          <p:nvPr/>
        </p:nvGrpSpPr>
        <p:grpSpPr>
          <a:xfrm>
            <a:off x="681536" y="4228535"/>
            <a:ext cx="7982967" cy="408287"/>
            <a:chOff x="926936" y="5326621"/>
            <a:chExt cx="10857390" cy="555298"/>
          </a:xfrm>
        </p:grpSpPr>
        <p:sp>
          <p:nvSpPr>
            <p:cNvPr id="17" name="Text Placeholder 1">
              <a:extLst>
                <a:ext uri="{FF2B5EF4-FFF2-40B4-BE49-F238E27FC236}">
                  <a16:creationId xmlns:a16="http://schemas.microsoft.com/office/drawing/2014/main" id="{B54EFCBA-B9FF-4674-BAE6-C10B95A6294C}"/>
                </a:ext>
              </a:extLst>
            </p:cNvPr>
            <p:cNvSpPr txBox="1">
              <a:spLocks/>
            </p:cNvSpPr>
            <p:nvPr/>
          </p:nvSpPr>
          <p:spPr>
            <a:xfrm>
              <a:off x="1955161" y="5392062"/>
              <a:ext cx="9829165" cy="430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2206"/>
                </a:spcAft>
              </a:pPr>
              <a:r>
                <a:rPr lang="en-GB" sz="2059" b="0" dirty="0">
                  <a:latin typeface="Segoe UI"/>
                </a:rPr>
                <a:t>Change takes time – but you won’t get there unless you start</a:t>
              </a:r>
            </a:p>
          </p:txBody>
        </p:sp>
        <p:grpSp>
          <p:nvGrpSpPr>
            <p:cNvPr id="34" name="Group 33">
              <a:extLst>
                <a:ext uri="{FF2B5EF4-FFF2-40B4-BE49-F238E27FC236}">
                  <a16:creationId xmlns:a16="http://schemas.microsoft.com/office/drawing/2014/main" id="{B0FF2E19-BF43-4002-8912-3D93B64D89F1}"/>
                </a:ext>
              </a:extLst>
            </p:cNvPr>
            <p:cNvGrpSpPr/>
            <p:nvPr/>
          </p:nvGrpSpPr>
          <p:grpSpPr>
            <a:xfrm>
              <a:off x="926936" y="5326621"/>
              <a:ext cx="555298" cy="555298"/>
              <a:chOff x="926936" y="5326621"/>
              <a:chExt cx="555298" cy="555298"/>
            </a:xfrm>
          </p:grpSpPr>
          <p:sp>
            <p:nvSpPr>
              <p:cNvPr id="11" name="Oval 10">
                <a:extLst>
                  <a:ext uri="{FF2B5EF4-FFF2-40B4-BE49-F238E27FC236}">
                    <a16:creationId xmlns:a16="http://schemas.microsoft.com/office/drawing/2014/main" id="{91A320E0-B600-4806-9610-5A406594B8C1}"/>
                  </a:ext>
                </a:extLst>
              </p:cNvPr>
              <p:cNvSpPr/>
              <p:nvPr/>
            </p:nvSpPr>
            <p:spPr bwMode="auto">
              <a:xfrm>
                <a:off x="926936" y="532662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sp>
            <p:nvSpPr>
              <p:cNvPr id="19" name="Quest_ED40" title="Icon of a map with a dotted line leading to an ex">
                <a:extLst>
                  <a:ext uri="{FF2B5EF4-FFF2-40B4-BE49-F238E27FC236}">
                    <a16:creationId xmlns:a16="http://schemas.microsoft.com/office/drawing/2014/main" id="{B2322F1C-6AEB-4B45-9FF4-3B05834D1BAB}"/>
                  </a:ext>
                </a:extLst>
              </p:cNvPr>
              <p:cNvSpPr>
                <a:spLocks noChangeAspect="1" noEditPoints="1"/>
              </p:cNvSpPr>
              <p:nvPr/>
            </p:nvSpPr>
            <p:spPr bwMode="auto">
              <a:xfrm>
                <a:off x="1042625" y="5442270"/>
                <a:ext cx="323921" cy="32400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grpSp>
      </p:grpSp>
      <p:grpSp>
        <p:nvGrpSpPr>
          <p:cNvPr id="38" name="Group 37">
            <a:extLst>
              <a:ext uri="{FF2B5EF4-FFF2-40B4-BE49-F238E27FC236}">
                <a16:creationId xmlns:a16="http://schemas.microsoft.com/office/drawing/2014/main" id="{8674AF4C-B854-494C-931B-F00A6433CE96}"/>
              </a:ext>
            </a:extLst>
          </p:cNvPr>
          <p:cNvGrpSpPr/>
          <p:nvPr/>
        </p:nvGrpSpPr>
        <p:grpSpPr>
          <a:xfrm>
            <a:off x="681536" y="3601341"/>
            <a:ext cx="7982967" cy="408287"/>
            <a:chOff x="926936" y="4579097"/>
            <a:chExt cx="10857390" cy="555298"/>
          </a:xfrm>
        </p:grpSpPr>
        <p:sp>
          <p:nvSpPr>
            <p:cNvPr id="16" name="Text Placeholder 1">
              <a:extLst>
                <a:ext uri="{FF2B5EF4-FFF2-40B4-BE49-F238E27FC236}">
                  <a16:creationId xmlns:a16="http://schemas.microsoft.com/office/drawing/2014/main" id="{126656E1-D471-4435-B72F-85591723E2C6}"/>
                </a:ext>
              </a:extLst>
            </p:cNvPr>
            <p:cNvSpPr txBox="1">
              <a:spLocks/>
            </p:cNvSpPr>
            <p:nvPr/>
          </p:nvSpPr>
          <p:spPr>
            <a:xfrm>
              <a:off x="1955161" y="4641117"/>
              <a:ext cx="9829165" cy="430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2206"/>
                </a:spcAft>
              </a:pPr>
              <a:r>
                <a:rPr lang="en-GB" sz="2059" b="0" dirty="0">
                  <a:latin typeface="Segoe UI"/>
                </a:rPr>
                <a:t>You’re not done until telemetry confirms you’re done</a:t>
              </a:r>
            </a:p>
          </p:txBody>
        </p:sp>
        <p:grpSp>
          <p:nvGrpSpPr>
            <p:cNvPr id="33" name="Group 32">
              <a:extLst>
                <a:ext uri="{FF2B5EF4-FFF2-40B4-BE49-F238E27FC236}">
                  <a16:creationId xmlns:a16="http://schemas.microsoft.com/office/drawing/2014/main" id="{70C10A8B-54F1-4F88-AC50-5AB166DBDE25}"/>
                </a:ext>
              </a:extLst>
            </p:cNvPr>
            <p:cNvGrpSpPr/>
            <p:nvPr/>
          </p:nvGrpSpPr>
          <p:grpSpPr>
            <a:xfrm>
              <a:off x="926936" y="4579097"/>
              <a:ext cx="555298" cy="555298"/>
              <a:chOff x="926936" y="4579097"/>
              <a:chExt cx="555298" cy="555298"/>
            </a:xfrm>
          </p:grpSpPr>
          <p:sp>
            <p:nvSpPr>
              <p:cNvPr id="10" name="Oval 9">
                <a:extLst>
                  <a:ext uri="{FF2B5EF4-FFF2-40B4-BE49-F238E27FC236}">
                    <a16:creationId xmlns:a16="http://schemas.microsoft.com/office/drawing/2014/main" id="{3DC1264E-A6DD-40D1-9686-E8C53DC1A5BD}"/>
                  </a:ext>
                </a:extLst>
              </p:cNvPr>
              <p:cNvSpPr/>
              <p:nvPr/>
            </p:nvSpPr>
            <p:spPr bwMode="auto">
              <a:xfrm>
                <a:off x="926936" y="457909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sp>
            <p:nvSpPr>
              <p:cNvPr id="20" name="Health_E95E" title="Icon of a heart with a heartbeat monitor line through the middle">
                <a:extLst>
                  <a:ext uri="{FF2B5EF4-FFF2-40B4-BE49-F238E27FC236}">
                    <a16:creationId xmlns:a16="http://schemas.microsoft.com/office/drawing/2014/main" id="{2E2FA5B5-4E05-4112-891E-77F49C94C868}"/>
                  </a:ext>
                </a:extLst>
              </p:cNvPr>
              <p:cNvSpPr>
                <a:spLocks noChangeAspect="1"/>
              </p:cNvSpPr>
              <p:nvPr/>
            </p:nvSpPr>
            <p:spPr bwMode="auto">
              <a:xfrm>
                <a:off x="1013284" y="4694746"/>
                <a:ext cx="382603" cy="32400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1350" kern="1200">
                  <a:latin typeface="Segoe UI"/>
                  <a:ea typeface="+mn-ea"/>
                  <a:cs typeface="+mn-cs"/>
                </a:endParaRPr>
              </a:p>
            </p:txBody>
          </p:sp>
        </p:grpSp>
      </p:grpSp>
      <p:grpSp>
        <p:nvGrpSpPr>
          <p:cNvPr id="36" name="Group 35">
            <a:extLst>
              <a:ext uri="{FF2B5EF4-FFF2-40B4-BE49-F238E27FC236}">
                <a16:creationId xmlns:a16="http://schemas.microsoft.com/office/drawing/2014/main" id="{009D2A5D-D52E-4DEA-8AAD-FBB3B377FFBD}"/>
              </a:ext>
            </a:extLst>
          </p:cNvPr>
          <p:cNvGrpSpPr/>
          <p:nvPr/>
        </p:nvGrpSpPr>
        <p:grpSpPr>
          <a:xfrm>
            <a:off x="681536" y="2346951"/>
            <a:ext cx="7982967" cy="408287"/>
            <a:chOff x="926936" y="3049536"/>
            <a:chExt cx="10857390" cy="555298"/>
          </a:xfrm>
        </p:grpSpPr>
        <p:sp>
          <p:nvSpPr>
            <p:cNvPr id="14" name="Text Placeholder 1">
              <a:extLst>
                <a:ext uri="{FF2B5EF4-FFF2-40B4-BE49-F238E27FC236}">
                  <a16:creationId xmlns:a16="http://schemas.microsoft.com/office/drawing/2014/main" id="{0B5F8C04-1E5D-4C18-8459-93A4C602BCA3}"/>
                </a:ext>
              </a:extLst>
            </p:cNvPr>
            <p:cNvSpPr txBox="1">
              <a:spLocks/>
            </p:cNvSpPr>
            <p:nvPr/>
          </p:nvSpPr>
          <p:spPr>
            <a:xfrm>
              <a:off x="1955161" y="3111741"/>
              <a:ext cx="9829165" cy="430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2206"/>
                </a:spcAft>
              </a:pPr>
              <a:r>
                <a:rPr lang="en-GB" sz="2059" b="0" dirty="0">
                  <a:latin typeface="Segoe UI"/>
                </a:rPr>
                <a:t>Tests are code, are delivered with code and treated like code</a:t>
              </a:r>
            </a:p>
          </p:txBody>
        </p:sp>
        <p:grpSp>
          <p:nvGrpSpPr>
            <p:cNvPr id="31" name="Group 30">
              <a:extLst>
                <a:ext uri="{FF2B5EF4-FFF2-40B4-BE49-F238E27FC236}">
                  <a16:creationId xmlns:a16="http://schemas.microsoft.com/office/drawing/2014/main" id="{5E57CA2A-B665-4E46-AF10-29AEC149F634}"/>
                </a:ext>
              </a:extLst>
            </p:cNvPr>
            <p:cNvGrpSpPr/>
            <p:nvPr/>
          </p:nvGrpSpPr>
          <p:grpSpPr>
            <a:xfrm>
              <a:off x="926936" y="3049536"/>
              <a:ext cx="555298" cy="555298"/>
              <a:chOff x="926936" y="3049536"/>
              <a:chExt cx="555298" cy="555298"/>
            </a:xfrm>
          </p:grpSpPr>
          <p:sp>
            <p:nvSpPr>
              <p:cNvPr id="8" name="Oval 7">
                <a:extLst>
                  <a:ext uri="{FF2B5EF4-FFF2-40B4-BE49-F238E27FC236}">
                    <a16:creationId xmlns:a16="http://schemas.microsoft.com/office/drawing/2014/main" id="{3BC25B06-92CF-4387-9C89-76DCF7D0CCBE}"/>
                  </a:ext>
                </a:extLst>
              </p:cNvPr>
              <p:cNvSpPr/>
              <p:nvPr/>
            </p:nvSpPr>
            <p:spPr bwMode="auto">
              <a:xfrm>
                <a:off x="926936" y="304953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sp>
            <p:nvSpPr>
              <p:cNvPr id="21" name="binary" title="Icon of binary code, ones and zeros">
                <a:extLst>
                  <a:ext uri="{FF2B5EF4-FFF2-40B4-BE49-F238E27FC236}">
                    <a16:creationId xmlns:a16="http://schemas.microsoft.com/office/drawing/2014/main" id="{70F475CA-5822-4A26-9C3B-AABC03D61EB3}"/>
                  </a:ext>
                </a:extLst>
              </p:cNvPr>
              <p:cNvSpPr>
                <a:spLocks noChangeAspect="1" noEditPoints="1"/>
              </p:cNvSpPr>
              <p:nvPr/>
            </p:nvSpPr>
            <p:spPr bwMode="auto">
              <a:xfrm>
                <a:off x="1042585" y="3187299"/>
                <a:ext cx="324000" cy="27977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1350" kern="1200" dirty="0">
                  <a:latin typeface="Segoe UI"/>
                  <a:ea typeface="+mn-ea"/>
                  <a:cs typeface="+mn-cs"/>
                </a:endParaRPr>
              </a:p>
            </p:txBody>
          </p:sp>
        </p:grpSp>
      </p:grpSp>
      <p:grpSp>
        <p:nvGrpSpPr>
          <p:cNvPr id="35" name="Group 34">
            <a:extLst>
              <a:ext uri="{FF2B5EF4-FFF2-40B4-BE49-F238E27FC236}">
                <a16:creationId xmlns:a16="http://schemas.microsoft.com/office/drawing/2014/main" id="{D2AD8A82-5C9B-459B-B8C7-91699D4C0BAA}"/>
              </a:ext>
            </a:extLst>
          </p:cNvPr>
          <p:cNvGrpSpPr/>
          <p:nvPr/>
        </p:nvGrpSpPr>
        <p:grpSpPr>
          <a:xfrm>
            <a:off x="681536" y="1719756"/>
            <a:ext cx="7982970" cy="408287"/>
            <a:chOff x="926936" y="2267499"/>
            <a:chExt cx="10857393" cy="555298"/>
          </a:xfrm>
        </p:grpSpPr>
        <p:sp>
          <p:nvSpPr>
            <p:cNvPr id="12" name="Text Placeholder 1">
              <a:extLst>
                <a:ext uri="{FF2B5EF4-FFF2-40B4-BE49-F238E27FC236}">
                  <a16:creationId xmlns:a16="http://schemas.microsoft.com/office/drawing/2014/main" id="{4A382AE4-1FBB-47C7-BD59-946C2FCB977A}"/>
                </a:ext>
              </a:extLst>
            </p:cNvPr>
            <p:cNvSpPr txBox="1">
              <a:spLocks/>
            </p:cNvSpPr>
            <p:nvPr/>
          </p:nvSpPr>
          <p:spPr>
            <a:xfrm>
              <a:off x="1955163" y="2329704"/>
              <a:ext cx="9829166" cy="430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2206"/>
                </a:spcAft>
              </a:pPr>
              <a:r>
                <a:rPr lang="en-GB" sz="2059" b="0" dirty="0">
                  <a:latin typeface="Segoe UI"/>
                </a:rPr>
                <a:t>Trunk-based development requires fast, reliable testing</a:t>
              </a:r>
            </a:p>
          </p:txBody>
        </p:sp>
        <p:grpSp>
          <p:nvGrpSpPr>
            <p:cNvPr id="30" name="Group 29">
              <a:extLst>
                <a:ext uri="{FF2B5EF4-FFF2-40B4-BE49-F238E27FC236}">
                  <a16:creationId xmlns:a16="http://schemas.microsoft.com/office/drawing/2014/main" id="{9D93736E-5C28-4B11-8E1D-52FEBB0B81C2}"/>
                </a:ext>
              </a:extLst>
            </p:cNvPr>
            <p:cNvGrpSpPr/>
            <p:nvPr/>
          </p:nvGrpSpPr>
          <p:grpSpPr>
            <a:xfrm>
              <a:off x="926936" y="2267499"/>
              <a:ext cx="555298" cy="555298"/>
              <a:chOff x="926936" y="2267499"/>
              <a:chExt cx="555298" cy="555298"/>
            </a:xfrm>
          </p:grpSpPr>
          <p:sp>
            <p:nvSpPr>
              <p:cNvPr id="7" name="Oval 6">
                <a:extLst>
                  <a:ext uri="{FF2B5EF4-FFF2-40B4-BE49-F238E27FC236}">
                    <a16:creationId xmlns:a16="http://schemas.microsoft.com/office/drawing/2014/main" id="{757BAA77-7D53-4901-B022-8F0BDBE131D2}"/>
                  </a:ext>
                </a:extLst>
              </p:cNvPr>
              <p:cNvSpPr/>
              <p:nvPr/>
            </p:nvSpPr>
            <p:spPr bwMode="auto">
              <a:xfrm>
                <a:off x="926936" y="226749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sp>
            <p:nvSpPr>
              <p:cNvPr id="22" name="speedometer_2" title="Icon of a spedometer showing fast speed">
                <a:extLst>
                  <a:ext uri="{FF2B5EF4-FFF2-40B4-BE49-F238E27FC236}">
                    <a16:creationId xmlns:a16="http://schemas.microsoft.com/office/drawing/2014/main" id="{A6972919-8579-4361-9145-7DF460291A9B}"/>
                  </a:ext>
                </a:extLst>
              </p:cNvPr>
              <p:cNvSpPr>
                <a:spLocks noChangeAspect="1" noEditPoints="1"/>
              </p:cNvSpPr>
              <p:nvPr/>
            </p:nvSpPr>
            <p:spPr bwMode="auto">
              <a:xfrm>
                <a:off x="1021705" y="236226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1350" kern="1200">
                  <a:latin typeface="Segoe UI"/>
                  <a:ea typeface="+mn-ea"/>
                  <a:cs typeface="+mn-cs"/>
                </a:endParaRPr>
              </a:p>
            </p:txBody>
          </p:sp>
        </p:grpSp>
      </p:grpSp>
      <p:grpSp>
        <p:nvGrpSpPr>
          <p:cNvPr id="37" name="Group 36">
            <a:extLst>
              <a:ext uri="{FF2B5EF4-FFF2-40B4-BE49-F238E27FC236}">
                <a16:creationId xmlns:a16="http://schemas.microsoft.com/office/drawing/2014/main" id="{2CB9D5EE-2C7C-457F-B75D-2A56B11867E4}"/>
              </a:ext>
            </a:extLst>
          </p:cNvPr>
          <p:cNvGrpSpPr/>
          <p:nvPr/>
        </p:nvGrpSpPr>
        <p:grpSpPr>
          <a:xfrm>
            <a:off x="681536" y="2974146"/>
            <a:ext cx="7982967" cy="408287"/>
            <a:chOff x="926936" y="3831573"/>
            <a:chExt cx="10857390" cy="555298"/>
          </a:xfrm>
        </p:grpSpPr>
        <p:sp>
          <p:nvSpPr>
            <p:cNvPr id="15" name="Text Placeholder 1">
              <a:extLst>
                <a:ext uri="{FF2B5EF4-FFF2-40B4-BE49-F238E27FC236}">
                  <a16:creationId xmlns:a16="http://schemas.microsoft.com/office/drawing/2014/main" id="{AAC6249F-026C-443B-94C8-4BA0276A34FD}"/>
                </a:ext>
              </a:extLst>
            </p:cNvPr>
            <p:cNvSpPr txBox="1">
              <a:spLocks/>
            </p:cNvSpPr>
            <p:nvPr/>
          </p:nvSpPr>
          <p:spPr>
            <a:xfrm>
              <a:off x="1955161" y="3893778"/>
              <a:ext cx="9829165" cy="4309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spcAft>
                  <a:spcPts val="2206"/>
                </a:spcAft>
              </a:pPr>
              <a:r>
                <a:rPr lang="en-GB" sz="2059" b="0" dirty="0">
                  <a:latin typeface="Segoe UI"/>
                </a:rPr>
                <a:t>Green means green, red means red</a:t>
              </a:r>
            </a:p>
          </p:txBody>
        </p:sp>
        <p:grpSp>
          <p:nvGrpSpPr>
            <p:cNvPr id="32" name="Group 31">
              <a:extLst>
                <a:ext uri="{FF2B5EF4-FFF2-40B4-BE49-F238E27FC236}">
                  <a16:creationId xmlns:a16="http://schemas.microsoft.com/office/drawing/2014/main" id="{79B36E3E-2DD3-4B8E-800E-C4C1FE8824F5}"/>
                </a:ext>
              </a:extLst>
            </p:cNvPr>
            <p:cNvGrpSpPr/>
            <p:nvPr/>
          </p:nvGrpSpPr>
          <p:grpSpPr>
            <a:xfrm>
              <a:off x="926936" y="3831573"/>
              <a:ext cx="555298" cy="555298"/>
              <a:chOff x="926936" y="3831573"/>
              <a:chExt cx="555298" cy="555298"/>
            </a:xfrm>
          </p:grpSpPr>
          <p:sp>
            <p:nvSpPr>
              <p:cNvPr id="9" name="Oval 8">
                <a:extLst>
                  <a:ext uri="{FF2B5EF4-FFF2-40B4-BE49-F238E27FC236}">
                    <a16:creationId xmlns:a16="http://schemas.microsoft.com/office/drawing/2014/main" id="{47B0574A-5667-4749-8067-600FA265BE3D}"/>
                  </a:ext>
                </a:extLst>
              </p:cNvPr>
              <p:cNvSpPr/>
              <p:nvPr/>
            </p:nvSpPr>
            <p:spPr bwMode="auto">
              <a:xfrm>
                <a:off x="926936" y="38315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err="1">
                  <a:solidFill>
                    <a:srgbClr val="000000"/>
                  </a:solidFill>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80C92B9A-E29A-4D88-B412-17A5A43D6F18}"/>
                  </a:ext>
                </a:extLst>
              </p:cNvPr>
              <p:cNvGrpSpPr/>
              <p:nvPr/>
            </p:nvGrpSpPr>
            <p:grpSpPr>
              <a:xfrm>
                <a:off x="1081173" y="3922512"/>
                <a:ext cx="246824" cy="373421"/>
                <a:chOff x="1093473" y="3922853"/>
                <a:chExt cx="246824" cy="373421"/>
              </a:xfrm>
            </p:grpSpPr>
            <p:sp>
              <p:nvSpPr>
                <p:cNvPr id="4" name="Rectangle 3">
                  <a:extLst>
                    <a:ext uri="{FF2B5EF4-FFF2-40B4-BE49-F238E27FC236}">
                      <a16:creationId xmlns:a16="http://schemas.microsoft.com/office/drawing/2014/main" id="{840F1F02-C9D4-4229-B273-A1AD4B2931CA}"/>
                    </a:ext>
                  </a:extLst>
                </p:cNvPr>
                <p:cNvSpPr/>
                <p:nvPr/>
              </p:nvSpPr>
              <p:spPr bwMode="auto">
                <a:xfrm>
                  <a:off x="1093473" y="3922853"/>
                  <a:ext cx="246824" cy="373421"/>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3DF2AB64-67DB-40E7-922A-017D8D2216CE}"/>
                    </a:ext>
                  </a:extLst>
                </p:cNvPr>
                <p:cNvGrpSpPr/>
                <p:nvPr/>
              </p:nvGrpSpPr>
              <p:grpSpPr>
                <a:xfrm>
                  <a:off x="1153402" y="3966461"/>
                  <a:ext cx="126966" cy="286205"/>
                  <a:chOff x="1153401" y="3965096"/>
                  <a:chExt cx="126966" cy="286205"/>
                </a:xfrm>
              </p:grpSpPr>
              <p:sp>
                <p:nvSpPr>
                  <p:cNvPr id="25" name="Oval 24">
                    <a:extLst>
                      <a:ext uri="{FF2B5EF4-FFF2-40B4-BE49-F238E27FC236}">
                        <a16:creationId xmlns:a16="http://schemas.microsoft.com/office/drawing/2014/main" id="{B694A8C3-BB74-460F-A4D2-923EB223BC6C}"/>
                      </a:ext>
                    </a:extLst>
                  </p:cNvPr>
                  <p:cNvSpPr/>
                  <p:nvPr/>
                </p:nvSpPr>
                <p:spPr bwMode="auto">
                  <a:xfrm>
                    <a:off x="1153401" y="3965096"/>
                    <a:ext cx="126966" cy="126966"/>
                  </a:xfrm>
                  <a:prstGeom prst="ellips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204A437-2CAF-4885-A986-FBC3674E5DFB}"/>
                      </a:ext>
                    </a:extLst>
                  </p:cNvPr>
                  <p:cNvSpPr/>
                  <p:nvPr/>
                </p:nvSpPr>
                <p:spPr bwMode="auto">
                  <a:xfrm>
                    <a:off x="1153401" y="4124335"/>
                    <a:ext cx="126966" cy="126966"/>
                  </a:xfrm>
                  <a:prstGeom prst="ellips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spTree>
    <p:extLst>
      <p:ext uri="{BB962C8B-B14F-4D97-AF65-F5344CB8AC3E}">
        <p14:creationId xmlns:p14="http://schemas.microsoft.com/office/powerpoint/2010/main" val="9844750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4412"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319819" y="2109446"/>
            <a:ext cx="2272260" cy="941031"/>
          </a:xfrm>
          <a:prstGeom prst="rect">
            <a:avLst/>
          </a:prstGeom>
          <a:noFill/>
        </p:spPr>
        <p:txBody>
          <a:bodyPr wrap="square" lIns="0" tIns="107571" rIns="0" bIns="107571" rtlCol="0" anchor="t">
            <a:spAutoFit/>
          </a:bodyPr>
          <a:lstStyle/>
          <a:p>
            <a:pPr defTabSz="685805">
              <a:spcAft>
                <a:spcPts val="441"/>
              </a:spcAft>
              <a:defRPr/>
            </a:pPr>
            <a:r>
              <a:rPr lang="en-GB" sz="1176" kern="1200" dirty="0">
                <a:solidFill>
                  <a:srgbClr val="000000">
                    <a:lumMod val="50000"/>
                    <a:lumOff val="50000"/>
                  </a:srgbClr>
                </a:solidFill>
                <a:latin typeface="Segoe UI"/>
                <a:ea typeface="+mn-ea"/>
                <a:cs typeface="+mn-cs"/>
              </a:rPr>
              <a:t>Deliver value to your users faster using proven agile tools to plan, track, and discuss work across your teams.</a:t>
            </a:r>
            <a:endParaRPr lang="en-US" sz="1176" kern="1200" dirty="0">
              <a:solidFill>
                <a:srgbClr val="000000">
                  <a:lumMod val="50000"/>
                  <a:lumOff val="50000"/>
                </a:srgbClr>
              </a:solidFill>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3208190" y="2109447"/>
            <a:ext cx="2552700" cy="1121978"/>
          </a:xfrm>
          <a:prstGeom prst="rect">
            <a:avLst/>
          </a:prstGeom>
          <a:noFill/>
        </p:spPr>
        <p:txBody>
          <a:bodyPr wrap="square" lIns="0" tIns="107571" rIns="0" bIns="107571" rtlCol="0" anchor="t">
            <a:spAutoFit/>
          </a:bodyPr>
          <a:lstStyle/>
          <a:p>
            <a:pPr defTabSz="685805">
              <a:spcAft>
                <a:spcPts val="441"/>
              </a:spcAft>
              <a:defRPr/>
            </a:pPr>
            <a:r>
              <a:rPr lang="en-GB" sz="1176" kern="1200" dirty="0">
                <a:solidFill>
                  <a:srgbClr val="000000">
                    <a:lumMod val="50000"/>
                    <a:lumOff val="50000"/>
                  </a:srgbClr>
                </a:solidFill>
                <a:latin typeface="Segoe UI"/>
                <a:ea typeface="+mn-ea"/>
                <a:cs typeface="+mn-cs"/>
              </a:rPr>
              <a:t>Build, test, and deploy with CI/CD that works with any language, platform, and cloud. Connect to GitHub or any other Git provider and deploy continuously.</a:t>
            </a:r>
            <a:endParaRPr lang="en-US" sz="1176" kern="1200" dirty="0">
              <a:solidFill>
                <a:srgbClr val="000000">
                  <a:lumMod val="50000"/>
                  <a:lumOff val="50000"/>
                </a:srgbClr>
              </a:solidFill>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6252352" y="2109446"/>
            <a:ext cx="2277450" cy="1121978"/>
          </a:xfrm>
          <a:prstGeom prst="rect">
            <a:avLst/>
          </a:prstGeom>
          <a:noFill/>
        </p:spPr>
        <p:txBody>
          <a:bodyPr wrap="square" lIns="0" tIns="107571" rIns="0" bIns="107571" rtlCol="0" anchor="t">
            <a:spAutoFit/>
          </a:bodyPr>
          <a:lstStyle/>
          <a:p>
            <a:pPr defTabSz="685805">
              <a:spcAft>
                <a:spcPts val="441"/>
              </a:spcAft>
              <a:defRPr/>
            </a:pPr>
            <a:r>
              <a:rPr lang="en-GB" sz="1176" kern="1200" dirty="0">
                <a:solidFill>
                  <a:srgbClr val="000000">
                    <a:lumMod val="50000"/>
                    <a:lumOff val="50000"/>
                  </a:srgbClr>
                </a:solidFill>
                <a:latin typeface="Segoe UI"/>
                <a:ea typeface="+mn-ea"/>
                <a:cs typeface="+mn-cs"/>
              </a:rPr>
              <a:t>Get unlimited, cloud-hosted private Git repos and collaborate to build better code with pull requests and advanced file management.</a:t>
            </a:r>
            <a:endParaRPr lang="en-US" sz="1176" kern="1200" dirty="0">
              <a:solidFill>
                <a:srgbClr val="000000">
                  <a:lumMod val="50000"/>
                  <a:lumOff val="50000"/>
                </a:srgbClr>
              </a:solidFill>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319819" y="4095200"/>
            <a:ext cx="2197978" cy="760084"/>
          </a:xfrm>
          <a:prstGeom prst="rect">
            <a:avLst/>
          </a:prstGeom>
          <a:noFill/>
        </p:spPr>
        <p:txBody>
          <a:bodyPr wrap="square" lIns="0" tIns="107571" rIns="0" bIns="107571" rtlCol="0" anchor="t">
            <a:spAutoFit/>
          </a:bodyPr>
          <a:lstStyle/>
          <a:p>
            <a:pPr defTabSz="685805">
              <a:spcAft>
                <a:spcPts val="441"/>
              </a:spcAft>
              <a:defRPr/>
            </a:pPr>
            <a:r>
              <a:rPr lang="en-GB" sz="1176" kern="1200" dirty="0">
                <a:solidFill>
                  <a:srgbClr val="000000">
                    <a:lumMod val="50000"/>
                    <a:lumOff val="50000"/>
                  </a:srgbClr>
                </a:solidFill>
                <a:latin typeface="Segoe UI"/>
                <a:ea typeface="+mn-ea"/>
                <a:cs typeface="+mn-cs"/>
              </a:rPr>
              <a:t>Test and ship with confidence using manual and exploratory testing tools.</a:t>
            </a:r>
            <a:endParaRPr lang="en-US" sz="1176" kern="1200" dirty="0">
              <a:solidFill>
                <a:srgbClr val="000000">
                  <a:lumMod val="50000"/>
                  <a:lumOff val="50000"/>
                </a:srgbClr>
              </a:solidFill>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3208190" y="4095200"/>
            <a:ext cx="2525728" cy="760084"/>
          </a:xfrm>
          <a:prstGeom prst="rect">
            <a:avLst/>
          </a:prstGeom>
          <a:noFill/>
        </p:spPr>
        <p:txBody>
          <a:bodyPr wrap="square" lIns="0" tIns="107571" rIns="0" bIns="107571" rtlCol="0" anchor="t">
            <a:spAutoFit/>
          </a:bodyPr>
          <a:lstStyle/>
          <a:p>
            <a:pPr defTabSz="685805">
              <a:spcAft>
                <a:spcPts val="441"/>
              </a:spcAft>
              <a:defRPr/>
            </a:pPr>
            <a:r>
              <a:rPr lang="en-GB" sz="1176" kern="1200" dirty="0">
                <a:solidFill>
                  <a:srgbClr val="000000">
                    <a:lumMod val="50000"/>
                    <a:lumOff val="50000"/>
                  </a:srgbClr>
                </a:solidFill>
                <a:latin typeface="Segoe UI"/>
                <a:ea typeface="+mn-ea"/>
                <a:cs typeface="+mn-cs"/>
              </a:rPr>
              <a:t>Create, host, and share packages with your team, and add </a:t>
            </a:r>
            <a:r>
              <a:rPr lang="en-GB" sz="1176" kern="1200" dirty="0" err="1">
                <a:solidFill>
                  <a:srgbClr val="000000">
                    <a:lumMod val="50000"/>
                    <a:lumOff val="50000"/>
                  </a:srgbClr>
                </a:solidFill>
                <a:latin typeface="Segoe UI"/>
                <a:ea typeface="+mn-ea"/>
                <a:cs typeface="+mn-cs"/>
              </a:rPr>
              <a:t>artifacts</a:t>
            </a:r>
            <a:r>
              <a:rPr lang="en-GB" sz="1176" kern="1200" dirty="0">
                <a:solidFill>
                  <a:srgbClr val="000000">
                    <a:lumMod val="50000"/>
                    <a:lumOff val="50000"/>
                  </a:srgbClr>
                </a:solidFill>
                <a:latin typeface="Segoe UI"/>
                <a:ea typeface="+mn-ea"/>
                <a:cs typeface="+mn-cs"/>
              </a:rPr>
              <a:t> to your CI/CD pipelines with a single click.</a:t>
            </a:r>
            <a:endParaRPr lang="en-US" sz="1176" kern="1200" dirty="0">
              <a:solidFill>
                <a:srgbClr val="000000">
                  <a:lumMod val="50000"/>
                  <a:lumOff val="50000"/>
                </a:srgbClr>
              </a:solidFill>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08190" y="1325188"/>
            <a:ext cx="531429" cy="529385"/>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90" y="3326104"/>
            <a:ext cx="541546" cy="529385"/>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9819" y="1325188"/>
            <a:ext cx="541825" cy="529385"/>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52352" y="1325188"/>
            <a:ext cx="536061" cy="529385"/>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9819" y="3326104"/>
            <a:ext cx="523267" cy="529385"/>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319819" y="1838611"/>
            <a:ext cx="1010995"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pPr defTabSz="685805">
              <a:defRPr/>
            </a:pPr>
            <a:r>
              <a:rPr lang="en-US" sz="1324" kern="1200" dirty="0">
                <a:solidFill>
                  <a:srgbClr val="00B294"/>
                </a:solidFill>
                <a:latin typeface="Segoe UI Semibold"/>
                <a:ea typeface="+mn-ea"/>
                <a:cs typeface="+mn-cs"/>
              </a:rPr>
              <a:t>Azure Boards</a:t>
            </a:r>
            <a:endParaRPr lang="en-US" sz="1324" kern="1200" dirty="0">
              <a:solidFill>
                <a:srgbClr val="00B294"/>
              </a:solidFill>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6252353" y="1838611"/>
            <a:ext cx="123535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pPr defTabSz="685805">
              <a:defRPr/>
            </a:pPr>
            <a:r>
              <a:rPr lang="en-US" sz="1324" kern="1200" dirty="0">
                <a:solidFill>
                  <a:srgbClr val="D83B01"/>
                </a:solidFill>
                <a:latin typeface="Segoe UI Semibold"/>
                <a:ea typeface="+mn-ea"/>
                <a:cs typeface="+mn-cs"/>
              </a:rPr>
              <a:t>Azure </a:t>
            </a:r>
            <a:r>
              <a:rPr lang="en-US" sz="1324" kern="1200" dirty="0">
                <a:solidFill>
                  <a:srgbClr val="D83B01"/>
                </a:solidFill>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3208191" y="1838611"/>
            <a:ext cx="143246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pPr defTabSz="685805">
              <a:defRPr/>
            </a:pPr>
            <a:r>
              <a:rPr lang="en-US" sz="1324" kern="1200" dirty="0">
                <a:solidFill>
                  <a:srgbClr val="2560E0"/>
                </a:solidFill>
                <a:latin typeface="Segoe UI Semibold"/>
                <a:ea typeface="+mn-ea"/>
                <a:cs typeface="+mn-cs"/>
              </a:rPr>
              <a:t>Azure Pipelines</a:t>
            </a:r>
            <a:endParaRPr lang="en-US" sz="1324" kern="1200" dirty="0">
              <a:solidFill>
                <a:srgbClr val="2560E0"/>
              </a:solidFill>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319819" y="3817003"/>
            <a:ext cx="135390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pPr defTabSz="685805">
              <a:defRPr/>
            </a:pPr>
            <a:r>
              <a:rPr lang="en-US" sz="1324" kern="1200" dirty="0">
                <a:solidFill>
                  <a:srgbClr val="854CC7"/>
                </a:solidFill>
                <a:latin typeface="Segoe UI Semibold"/>
                <a:ea typeface="+mn-ea"/>
                <a:cs typeface="+mn-cs"/>
              </a:rPr>
              <a:t>Azure Test</a:t>
            </a:r>
            <a:r>
              <a:rPr lang="en-US" sz="1324" kern="1200" dirty="0">
                <a:solidFill>
                  <a:srgbClr val="854CC7"/>
                </a:solidFill>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3208191" y="3817003"/>
            <a:ext cx="151113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pPr defTabSz="685805">
              <a:defRPr/>
            </a:pPr>
            <a:r>
              <a:rPr lang="en-US" sz="1324" kern="1200" dirty="0">
                <a:solidFill>
                  <a:srgbClr val="CB2E6D"/>
                </a:solidFill>
                <a:latin typeface="Segoe UI Semibold"/>
                <a:ea typeface="+mn-ea"/>
                <a:cs typeface="+mn-cs"/>
              </a:rPr>
              <a:t>Azure Artifacts</a:t>
            </a:r>
            <a:endParaRPr lang="en-US" sz="1324" kern="1200" dirty="0">
              <a:solidFill>
                <a:srgbClr val="CB2E6D"/>
              </a:solidFill>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6265531" y="4526348"/>
            <a:ext cx="2390813" cy="203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324"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6265531" y="3915698"/>
            <a:ext cx="522882" cy="522879"/>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spcBef>
                <a:spcPct val="0"/>
              </a:spcBef>
              <a:spcAft>
                <a:spcPct val="0"/>
              </a:spcAft>
              <a:defRPr/>
            </a:pPr>
            <a:r>
              <a:rPr lang="en-US" sz="2647"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2647" dirty="0">
              <a:ln w="19050">
                <a:noFill/>
              </a:ln>
              <a:solidFill>
                <a:srgbClr val="0078D7"/>
              </a:soli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F4EA754-8662-4C39-834A-7581E9AC5645}"/>
              </a:ext>
            </a:extLst>
          </p:cNvPr>
          <p:cNvSpPr/>
          <p:nvPr/>
        </p:nvSpPr>
        <p:spPr>
          <a:xfrm>
            <a:off x="238358" y="847246"/>
            <a:ext cx="6133034" cy="300082"/>
          </a:xfrm>
          <a:prstGeom prst="rect">
            <a:avLst/>
          </a:prstGeom>
        </p:spPr>
        <p:txBody>
          <a:bodyPr wrap="square">
            <a:spAutoFit/>
          </a:bodyPr>
          <a:lstStyle/>
          <a:p>
            <a:pPr defTabSz="685805"/>
            <a:r>
              <a:rPr lang="en-US" sz="1350" kern="1200" dirty="0">
                <a:solidFill>
                  <a:srgbClr val="000000">
                    <a:lumMod val="50000"/>
                    <a:lumOff val="50000"/>
                  </a:srgbClr>
                </a:solidFill>
                <a:latin typeface="Segoe UI"/>
                <a:ea typeface="+mn-ea"/>
                <a:cs typeface="+mn-cs"/>
              </a:rPr>
              <a:t>Continuous Delivery for Every Team, Every App, Every Platform</a:t>
            </a: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53796"/>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703206"/>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94140-5362-46CC-9A68-F7D010B8FFA9}"/>
              </a:ext>
            </a:extLst>
          </p:cNvPr>
          <p:cNvSpPr>
            <a:spLocks noGrp="1"/>
          </p:cNvSpPr>
          <p:nvPr>
            <p:ph type="body" idx="1"/>
          </p:nvPr>
        </p:nvSpPr>
        <p:spPr/>
        <p:txBody>
          <a:bodyPr/>
          <a:lstStyle/>
          <a:p>
            <a:r>
              <a:rPr lang="en-GB" dirty="0"/>
              <a:t>Thank you!</a:t>
            </a:r>
            <a:endParaRPr lang="en-US" dirty="0"/>
          </a:p>
        </p:txBody>
      </p:sp>
      <p:sp>
        <p:nvSpPr>
          <p:cNvPr id="3" name="Text Placeholder 2">
            <a:extLst>
              <a:ext uri="{FF2B5EF4-FFF2-40B4-BE49-F238E27FC236}">
                <a16:creationId xmlns:a16="http://schemas.microsoft.com/office/drawing/2014/main" id="{3C62F898-086E-4F66-81BF-CDC533EB07AC}"/>
              </a:ext>
            </a:extLst>
          </p:cNvPr>
          <p:cNvSpPr>
            <a:spLocks noGrp="1"/>
          </p:cNvSpPr>
          <p:nvPr>
            <p:ph type="body" idx="10"/>
          </p:nvPr>
        </p:nvSpPr>
        <p:spPr>
          <a:xfrm>
            <a:off x="5425439" y="2876551"/>
            <a:ext cx="3248429" cy="1447800"/>
          </a:xfrm>
        </p:spPr>
        <p:txBody>
          <a:bodyPr/>
          <a:lstStyle/>
          <a:p>
            <a:pPr algn="l"/>
            <a:r>
              <a:rPr lang="en-GB" dirty="0"/>
              <a:t>Martin Woodward</a:t>
            </a:r>
          </a:p>
          <a:p>
            <a:pPr algn="l"/>
            <a:r>
              <a:rPr lang="en-GB" dirty="0"/>
              <a:t>@</a:t>
            </a:r>
            <a:r>
              <a:rPr lang="en-GB" dirty="0" err="1"/>
              <a:t>MartinWoodward</a:t>
            </a:r>
            <a:endParaRPr lang="en-GB" dirty="0"/>
          </a:p>
          <a:p>
            <a:pPr algn="l"/>
            <a:endParaRPr lang="en-GB" dirty="0"/>
          </a:p>
          <a:p>
            <a:pPr algn="l"/>
            <a:r>
              <a:rPr lang="en-GB" dirty="0"/>
              <a:t>https://azure.com/devops</a:t>
            </a:r>
            <a:endParaRPr lang="en-US" dirty="0"/>
          </a:p>
        </p:txBody>
      </p:sp>
      <p:sp>
        <p:nvSpPr>
          <p:cNvPr id="4" name="Rectangle 3">
            <a:extLst>
              <a:ext uri="{FF2B5EF4-FFF2-40B4-BE49-F238E27FC236}">
                <a16:creationId xmlns:a16="http://schemas.microsoft.com/office/drawing/2014/main" id="{6B06509F-A7E3-4AF0-A5BC-94B164218F09}"/>
              </a:ext>
            </a:extLst>
          </p:cNvPr>
          <p:cNvSpPr/>
          <p:nvPr/>
        </p:nvSpPr>
        <p:spPr>
          <a:xfrm>
            <a:off x="457200" y="2876551"/>
            <a:ext cx="4503188" cy="1754326"/>
          </a:xfrm>
          <a:prstGeom prst="rect">
            <a:avLst/>
          </a:prstGeom>
        </p:spPr>
        <p:txBody>
          <a:bodyPr wrap="square">
            <a:spAutoFit/>
          </a:bodyPr>
          <a:lstStyle/>
          <a:p>
            <a:pPr lvl="0">
              <a:buSzPct val="25000"/>
            </a:pPr>
            <a:r>
              <a:rPr lang="en-GB" sz="2000" dirty="0">
                <a:solidFill>
                  <a:schemeClr val="bg1"/>
                </a:solidFill>
                <a:latin typeface="Arial" panose="020B0604020202020204" pitchFamily="34" charset="0"/>
                <a:ea typeface="Calibri"/>
                <a:cs typeface="Arial" panose="020B0604020202020204" pitchFamily="34" charset="0"/>
                <a:sym typeface="Calibri"/>
              </a:rPr>
              <a:t>Join me in the Slack Channel for Q&amp;A</a:t>
            </a:r>
          </a:p>
          <a:p>
            <a:pPr>
              <a:buSzPct val="25000"/>
            </a:pPr>
            <a:r>
              <a:rPr lang="en-US" sz="2000" dirty="0">
                <a:solidFill>
                  <a:schemeClr val="bg1"/>
                </a:solidFill>
                <a:latin typeface="Arial" panose="020B0604020202020204" pitchFamily="34" charset="0"/>
                <a:ea typeface="Calibri"/>
                <a:cs typeface="Arial" panose="020B0604020202020204" pitchFamily="34" charset="0"/>
                <a:sym typeface="Calibri"/>
              </a:rPr>
              <a:t>#2018addo-cultrans</a:t>
            </a:r>
          </a:p>
          <a:p>
            <a:pPr lvl="0">
              <a:buSzPct val="25000"/>
            </a:pPr>
            <a:endParaRPr lang="en-US" sz="3600" dirty="0">
              <a:solidFill>
                <a:schemeClr val="bg1"/>
              </a:solidFill>
              <a:latin typeface="Arial" panose="020B0604020202020204" pitchFamily="34" charset="0"/>
              <a:ea typeface="Calibri"/>
              <a:cs typeface="Arial" panose="020B0604020202020204" pitchFamily="34" charset="0"/>
              <a:sym typeface="Calibri"/>
            </a:endParaRPr>
          </a:p>
          <a:p>
            <a:pPr lvl="0">
              <a:buSzPct val="25000"/>
            </a:pPr>
            <a:r>
              <a:rPr lang="en-US" sz="3200" dirty="0">
                <a:solidFill>
                  <a:schemeClr val="bg1"/>
                </a:solidFill>
                <a:latin typeface="Arial" panose="020B0604020202020204" pitchFamily="34" charset="0"/>
                <a:ea typeface="Calibri"/>
                <a:cs typeface="Arial" panose="020B0604020202020204" pitchFamily="34" charset="0"/>
                <a:sym typeface="Calibri"/>
              </a:rPr>
              <a:t>bit.ly/</a:t>
            </a:r>
            <a:r>
              <a:rPr lang="en-US" sz="3200" dirty="0" err="1">
                <a:solidFill>
                  <a:schemeClr val="bg1"/>
                </a:solidFill>
                <a:latin typeface="Arial" panose="020B0604020202020204" pitchFamily="34" charset="0"/>
                <a:ea typeface="Calibri"/>
                <a:cs typeface="Arial" panose="020B0604020202020204" pitchFamily="34" charset="0"/>
                <a:sym typeface="Calibri"/>
              </a:rPr>
              <a:t>addo</a:t>
            </a:r>
            <a:r>
              <a:rPr lang="en-US" sz="3200" dirty="0">
                <a:solidFill>
                  <a:schemeClr val="bg1"/>
                </a:solidFill>
                <a:latin typeface="Arial" panose="020B0604020202020204" pitchFamily="34" charset="0"/>
                <a:ea typeface="Calibri"/>
                <a:cs typeface="Arial" panose="020B0604020202020204" pitchFamily="34" charset="0"/>
                <a:sym typeface="Calibri"/>
              </a:rPr>
              <a:t>-slack</a:t>
            </a:r>
          </a:p>
        </p:txBody>
      </p:sp>
    </p:spTree>
    <p:extLst>
      <p:ext uri="{BB962C8B-B14F-4D97-AF65-F5344CB8AC3E}">
        <p14:creationId xmlns:p14="http://schemas.microsoft.com/office/powerpoint/2010/main" val="3445999879"/>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57132"/>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18E55EE-E1C4-4C3B-8889-36285D97C1A4}"/>
              </a:ext>
            </a:extLst>
          </p:cNvPr>
          <p:cNvGraphicFramePr>
            <a:graphicFrameLocks/>
          </p:cNvGraphicFramePr>
          <p:nvPr>
            <p:extLst/>
          </p:nvPr>
        </p:nvGraphicFramePr>
        <p:xfrm>
          <a:off x="203954" y="751687"/>
          <a:ext cx="8741879" cy="420462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103A9853-A94E-4627-99AC-BE422C510AE4}"/>
              </a:ext>
            </a:extLst>
          </p:cNvPr>
          <p:cNvSpPr txBox="1"/>
          <p:nvPr/>
        </p:nvSpPr>
        <p:spPr>
          <a:xfrm>
            <a:off x="4651413" y="4837056"/>
            <a:ext cx="4170433" cy="211148"/>
          </a:xfrm>
          <a:prstGeom prst="rect">
            <a:avLst/>
          </a:prstGeom>
          <a:noFill/>
        </p:spPr>
        <p:txBody>
          <a:bodyPr wrap="square" rtlCol="0">
            <a:spAutoFit/>
          </a:bodyPr>
          <a:lstStyle/>
          <a:p>
            <a:pPr algn="r" defTabSz="685805">
              <a:defRPr/>
            </a:pPr>
            <a:r>
              <a:rPr lang="en-GB" sz="772" kern="1200" dirty="0">
                <a:solidFill>
                  <a:srgbClr val="797979"/>
                </a:solidFill>
                <a:latin typeface="Segoe UI"/>
                <a:ea typeface="+mn-ea"/>
                <a:cs typeface="+mn-cs"/>
              </a:rPr>
              <a:t>Data: Internal Microsoft engineering system activity, September 2018</a:t>
            </a:r>
            <a:endParaRPr lang="en-US" sz="772" kern="1200" dirty="0">
              <a:solidFill>
                <a:srgbClr val="797979"/>
              </a:solidFill>
              <a:latin typeface="Segoe UI"/>
              <a:ea typeface="+mn-ea"/>
              <a:cs typeface="+mn-cs"/>
            </a:endParaRPr>
          </a:p>
        </p:txBody>
      </p:sp>
      <p:sp>
        <p:nvSpPr>
          <p:cNvPr id="2" name="Title 1">
            <a:extLst>
              <a:ext uri="{FF2B5EF4-FFF2-40B4-BE49-F238E27FC236}">
                <a16:creationId xmlns:a16="http://schemas.microsoft.com/office/drawing/2014/main" id="{2690B78C-5BE0-41B7-8B51-8F5E3531E0B2}"/>
              </a:ext>
            </a:extLst>
          </p:cNvPr>
          <p:cNvSpPr>
            <a:spLocks noGrp="1"/>
          </p:cNvSpPr>
          <p:nvPr>
            <p:ph type="title"/>
          </p:nvPr>
        </p:nvSpPr>
        <p:spPr/>
        <p:txBody>
          <a:bodyPr/>
          <a:lstStyle/>
          <a:p>
            <a:r>
              <a:rPr lang="en-GB" dirty="0"/>
              <a:t>Azure DevOps: Millions of users + Most of Microsoft</a:t>
            </a:r>
            <a:br>
              <a:rPr lang="en-GB" dirty="0"/>
            </a:br>
            <a:endParaRPr lang="en-US" dirty="0"/>
          </a:p>
        </p:txBody>
      </p:sp>
    </p:spTree>
    <p:extLst>
      <p:ext uri="{BB962C8B-B14F-4D97-AF65-F5344CB8AC3E}">
        <p14:creationId xmlns:p14="http://schemas.microsoft.com/office/powerpoint/2010/main" val="348782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12800" y="449011"/>
            <a:ext cx="4115025" cy="882128"/>
          </a:xfrm>
        </p:spPr>
        <p:txBody>
          <a:bodyPr vert="horz" wrap="square" lIns="109713" tIns="68570" rIns="109713" bIns="68570" rtlCol="0" anchor="t">
            <a:normAutofit fontScale="62500" lnSpcReduction="20000"/>
          </a:bodyPr>
          <a:lstStyle/>
          <a:p>
            <a:pPr defTabSz="672334">
              <a:lnSpc>
                <a:spcPct val="110000"/>
              </a:lnSpc>
              <a:spcBef>
                <a:spcPct val="20000"/>
              </a:spcBef>
              <a:spcAft>
                <a:spcPts val="0"/>
              </a:spcAft>
              <a:buClr>
                <a:schemeClr val="tx2"/>
              </a:buClr>
            </a:pPr>
            <a:r>
              <a:rPr lang="en-US" sz="3382" dirty="0">
                <a:gradFill>
                  <a:gsLst>
                    <a:gs pos="1250">
                      <a:schemeClr val="tx1"/>
                    </a:gs>
                    <a:gs pos="100000">
                      <a:schemeClr val="tx1"/>
                    </a:gs>
                  </a:gsLst>
                  <a:lin ang="5400000" scaled="0"/>
                </a:gradFill>
                <a:latin typeface="+mj-lt"/>
              </a:rPr>
              <a:t>Level 0</a:t>
            </a:r>
          </a:p>
          <a:p>
            <a:pPr defTabSz="672334">
              <a:lnSpc>
                <a:spcPct val="110000"/>
              </a:lnSpc>
              <a:spcBef>
                <a:spcPct val="20000"/>
              </a:spcBef>
              <a:spcAft>
                <a:spcPts val="0"/>
              </a:spcAft>
              <a:buClr>
                <a:schemeClr val="tx2"/>
              </a:buClr>
            </a:pPr>
            <a:r>
              <a:rPr lang="en-US" sz="1324" b="1" dirty="0">
                <a:gradFill>
                  <a:gsLst>
                    <a:gs pos="1250">
                      <a:schemeClr val="tx1"/>
                    </a:gs>
                    <a:gs pos="100000">
                      <a:schemeClr val="tx1"/>
                    </a:gs>
                  </a:gsLst>
                  <a:lin ang="5400000" scaled="0"/>
                </a:gradFill>
                <a:latin typeface="+mj-lt"/>
              </a:rPr>
              <a:t>Execution: 6:00 mins</a:t>
            </a:r>
          </a:p>
          <a:p>
            <a:pPr defTabSz="672334">
              <a:lnSpc>
                <a:spcPct val="110000"/>
              </a:lnSpc>
              <a:spcBef>
                <a:spcPct val="20000"/>
              </a:spcBef>
              <a:spcAft>
                <a:spcPts val="0"/>
              </a:spcAft>
              <a:buClr>
                <a:schemeClr val="tx2"/>
              </a:buClr>
            </a:pPr>
            <a:r>
              <a:rPr lang="en-US" sz="1324" b="1" dirty="0">
                <a:gradFill>
                  <a:gsLst>
                    <a:gs pos="1250">
                      <a:schemeClr val="tx1"/>
                    </a:gs>
                    <a:gs pos="100000">
                      <a:schemeClr val="tx1"/>
                    </a:gs>
                  </a:gsLst>
                  <a:lin ang="5400000" scaled="0"/>
                </a:gradFill>
                <a:latin typeface="+mj-lt"/>
              </a:rPr>
              <a:t>Total Tests: 55,411                                        </a:t>
            </a:r>
          </a:p>
          <a:p>
            <a:pPr defTabSz="672334">
              <a:lnSpc>
                <a:spcPct val="110000"/>
              </a:lnSpc>
              <a:spcBef>
                <a:spcPct val="20000"/>
              </a:spcBef>
              <a:spcAft>
                <a:spcPts val="0"/>
              </a:spcAft>
              <a:buClr>
                <a:schemeClr val="tx2"/>
              </a:buClr>
            </a:pPr>
            <a:r>
              <a:rPr lang="en-US" sz="1324" b="1" dirty="0">
                <a:gradFill>
                  <a:gsLst>
                    <a:gs pos="1250">
                      <a:schemeClr val="tx1"/>
                    </a:gs>
                    <a:gs pos="100000">
                      <a:schemeClr val="tx1"/>
                    </a:gs>
                  </a:gsLst>
                  <a:lin ang="5400000" scaled="0"/>
                </a:gradFill>
                <a:latin typeface="+mj-lt"/>
              </a:rPr>
              <a:t>Number of Assemblies: 2104</a:t>
            </a:r>
          </a:p>
        </p:txBody>
      </p:sp>
      <p:sp>
        <p:nvSpPr>
          <p:cNvPr id="2" name="Title 1"/>
          <p:cNvSpPr>
            <a:spLocks noGrp="1"/>
          </p:cNvSpPr>
          <p:nvPr>
            <p:ph type="title"/>
          </p:nvPr>
        </p:nvSpPr>
        <p:spPr>
          <a:xfrm>
            <a:off x="152134" y="38401"/>
            <a:ext cx="7695154" cy="455935"/>
          </a:xfrm>
          <a:noFill/>
          <a:ln>
            <a:noFill/>
          </a:ln>
          <a:effectLst/>
        </p:spPr>
        <p:txBody>
          <a:bodyPr spcFirstLastPara="0" vert="horz" wrap="square" lIns="44821" tIns="44821" rIns="44821" bIns="44821" numCol="1" spcCol="1270" rtlCol="0" anchor="t" anchorCtr="0">
            <a:noAutofit/>
          </a:bodyPr>
          <a:lstStyle/>
          <a:p>
            <a:r>
              <a:rPr lang="en-US" dirty="0"/>
              <a:t>Make them fast: progress by Sept 2017</a:t>
            </a:r>
          </a:p>
        </p:txBody>
      </p:sp>
      <p:cxnSp>
        <p:nvCxnSpPr>
          <p:cNvPr id="7" name="Straight Connector 6"/>
          <p:cNvCxnSpPr/>
          <p:nvPr/>
        </p:nvCxnSpPr>
        <p:spPr>
          <a:xfrm>
            <a:off x="4486401" y="449011"/>
            <a:ext cx="11916" cy="4656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12800" y="1289414"/>
            <a:ext cx="8950291" cy="30405"/>
          </a:xfrm>
          <a:prstGeom prst="line">
            <a:avLst/>
          </a:prstGeom>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3CE2510F-5E3E-4108-8B55-30F77781F77E}"/>
              </a:ext>
            </a:extLst>
          </p:cNvPr>
          <p:cNvSpPr txBox="1">
            <a:spLocks/>
          </p:cNvSpPr>
          <p:nvPr/>
        </p:nvSpPr>
        <p:spPr>
          <a:xfrm>
            <a:off x="4665064" y="456665"/>
            <a:ext cx="4115025" cy="882128"/>
          </a:xfrm>
          <a:prstGeom prst="rect">
            <a:avLst/>
          </a:prstGeom>
        </p:spPr>
        <p:txBody>
          <a:bodyPr vert="horz" wrap="square" lIns="109713" tIns="68570" rIns="109713" bIns="68570" rtlCol="0" anchor="t">
            <a:normAutofit/>
          </a:bodyPr>
          <a:lst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2"/>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72334">
              <a:buClr>
                <a:srgbClr val="0078D7"/>
              </a:buClr>
              <a:buNone/>
            </a:pPr>
            <a:r>
              <a:rPr lang="en-US" sz="2100" dirty="0">
                <a:gradFill>
                  <a:gsLst>
                    <a:gs pos="1250">
                      <a:srgbClr val="000000"/>
                    </a:gs>
                    <a:gs pos="100000">
                      <a:srgbClr val="000000"/>
                    </a:gs>
                  </a:gsLst>
                  <a:lin ang="5400000" scaled="0"/>
                </a:gradFill>
                <a:latin typeface="Segoe UI Semibold"/>
              </a:rPr>
              <a:t>Level 1</a:t>
            </a:r>
          </a:p>
          <a:p>
            <a:pPr marL="0" indent="0" defTabSz="672334">
              <a:buClr>
                <a:srgbClr val="0078D7"/>
              </a:buClr>
              <a:buNone/>
            </a:pPr>
            <a:r>
              <a:rPr lang="en-US" sz="825" b="1" dirty="0">
                <a:gradFill>
                  <a:gsLst>
                    <a:gs pos="1250">
                      <a:srgbClr val="000000"/>
                    </a:gs>
                    <a:gs pos="100000">
                      <a:srgbClr val="000000"/>
                    </a:gs>
                  </a:gsLst>
                  <a:lin ang="5400000" scaled="0"/>
                </a:gradFill>
                <a:latin typeface="Segoe UI Semibold"/>
              </a:rPr>
              <a:t>Execution: 3:30</a:t>
            </a:r>
            <a:r>
              <a:rPr lang="en-US" sz="825" b="1" dirty="0">
                <a:solidFill>
                  <a:srgbClr val="505050"/>
                </a:solidFill>
                <a:latin typeface="Segoe UI Semibold"/>
                <a:cs typeface="Segoe UI Light"/>
              </a:rPr>
              <a:t> mins</a:t>
            </a:r>
            <a:endParaRPr lang="en-US" sz="825" b="1" dirty="0">
              <a:solidFill>
                <a:srgbClr val="FF0000"/>
              </a:solidFill>
              <a:latin typeface="Segoe UI Semibold"/>
              <a:cs typeface="Segoe UI Light"/>
            </a:endParaRPr>
          </a:p>
          <a:p>
            <a:pPr marL="0" indent="0" defTabSz="672334">
              <a:buClr>
                <a:srgbClr val="0078D7"/>
              </a:buClr>
              <a:buNone/>
            </a:pPr>
            <a:r>
              <a:rPr lang="en-US" sz="825" b="1" dirty="0">
                <a:gradFill>
                  <a:gsLst>
                    <a:gs pos="1250">
                      <a:srgbClr val="000000"/>
                    </a:gs>
                    <a:gs pos="100000">
                      <a:srgbClr val="000000"/>
                    </a:gs>
                  </a:gsLst>
                  <a:lin ang="5400000" scaled="0"/>
                </a:gradFill>
                <a:latin typeface="Segoe UI Semibold"/>
              </a:rPr>
              <a:t>Total Tests: 4,647                                       </a:t>
            </a:r>
            <a:r>
              <a:rPr lang="en-US" sz="825" b="1" dirty="0">
                <a:gradFill>
                  <a:gsLst>
                    <a:gs pos="1250">
                      <a:srgbClr val="000000"/>
                    </a:gs>
                    <a:gs pos="100000">
                      <a:srgbClr val="000000"/>
                    </a:gs>
                  </a:gsLst>
                  <a:lin ang="5400000" scaled="0"/>
                </a:gradFill>
                <a:latin typeface="Segoe UI Semibold"/>
                <a:cs typeface="Segoe UI Light"/>
              </a:rPr>
              <a:t> </a:t>
            </a:r>
            <a:r>
              <a:rPr lang="en-US" sz="825" b="1" dirty="0">
                <a:gradFill>
                  <a:gsLst>
                    <a:gs pos="1250">
                      <a:srgbClr val="000000"/>
                    </a:gs>
                    <a:gs pos="100000">
                      <a:srgbClr val="000000"/>
                    </a:gs>
                  </a:gsLst>
                  <a:lin ang="5400000" scaled="0"/>
                </a:gradFill>
                <a:latin typeface="Segoe UI Semibold"/>
              </a:rPr>
              <a:t> </a:t>
            </a:r>
            <a:endParaRPr lang="en-US" sz="825" b="1" dirty="0">
              <a:gradFill>
                <a:gsLst>
                  <a:gs pos="1250">
                    <a:srgbClr val="000000"/>
                  </a:gs>
                  <a:gs pos="100000">
                    <a:srgbClr val="000000"/>
                  </a:gs>
                </a:gsLst>
                <a:lin ang="5400000" scaled="0"/>
              </a:gradFill>
              <a:latin typeface="Segoe UI Semibold"/>
              <a:cs typeface="Segoe UI Light"/>
            </a:endParaRPr>
          </a:p>
          <a:p>
            <a:pPr marL="0" indent="0" defTabSz="672334">
              <a:buClr>
                <a:srgbClr val="0078D7"/>
              </a:buClr>
              <a:buNone/>
            </a:pPr>
            <a:r>
              <a:rPr lang="en-US" sz="825" b="1" dirty="0">
                <a:gradFill>
                  <a:gsLst>
                    <a:gs pos="1250">
                      <a:srgbClr val="000000"/>
                    </a:gs>
                    <a:gs pos="100000">
                      <a:srgbClr val="000000"/>
                    </a:gs>
                  </a:gsLst>
                  <a:lin ang="5400000" scaled="0"/>
                </a:gradFill>
                <a:latin typeface="Segoe UI Semibold"/>
              </a:rPr>
              <a:t>Number of Assemblies: </a:t>
            </a:r>
            <a:r>
              <a:rPr lang="en-US" sz="825" b="1" dirty="0">
                <a:gradFill>
                  <a:gsLst>
                    <a:gs pos="1250">
                      <a:srgbClr val="000000"/>
                    </a:gs>
                    <a:gs pos="100000">
                      <a:srgbClr val="000000"/>
                    </a:gs>
                  </a:gsLst>
                  <a:lin ang="5400000" scaled="0"/>
                </a:gradFill>
                <a:latin typeface="Segoe UI Semibold"/>
                <a:cs typeface="Segoe UI Light"/>
              </a:rPr>
              <a:t>41</a:t>
            </a:r>
          </a:p>
        </p:txBody>
      </p:sp>
      <p:graphicFrame>
        <p:nvGraphicFramePr>
          <p:cNvPr id="13" name="Chart 12">
            <a:extLst>
              <a:ext uri="{FF2B5EF4-FFF2-40B4-BE49-F238E27FC236}">
                <a16:creationId xmlns:a16="http://schemas.microsoft.com/office/drawing/2014/main" id="{2A5E719A-CC5B-4B5C-A1B0-42F783275D50}"/>
              </a:ext>
            </a:extLst>
          </p:cNvPr>
          <p:cNvGraphicFramePr>
            <a:graphicFrameLocks/>
          </p:cNvGraphicFramePr>
          <p:nvPr>
            <p:extLst/>
          </p:nvPr>
        </p:nvGraphicFramePr>
        <p:xfrm>
          <a:off x="112800" y="1242019"/>
          <a:ext cx="4205252" cy="20271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C573D75B-4C81-4A36-BEED-51318254AC07}"/>
              </a:ext>
            </a:extLst>
          </p:cNvPr>
          <p:cNvGraphicFramePr>
            <a:graphicFrameLocks/>
          </p:cNvGraphicFramePr>
          <p:nvPr>
            <p:extLst/>
          </p:nvPr>
        </p:nvGraphicFramePr>
        <p:xfrm>
          <a:off x="4587945" y="1236837"/>
          <a:ext cx="4306607" cy="19813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C342EA6-B4B9-478D-B346-12B4F71FE82F}"/>
              </a:ext>
            </a:extLst>
          </p:cNvPr>
          <p:cNvGraphicFramePr>
            <a:graphicFrameLocks/>
          </p:cNvGraphicFramePr>
          <p:nvPr>
            <p:extLst/>
          </p:nvPr>
        </p:nvGraphicFramePr>
        <p:xfrm>
          <a:off x="190607" y="3218140"/>
          <a:ext cx="4127444" cy="1921009"/>
        </p:xfrm>
        <a:graphic>
          <a:graphicData uri="http://schemas.openxmlformats.org/drawingml/2006/chart">
            <c:chart xmlns:c="http://schemas.openxmlformats.org/drawingml/2006/chart" xmlns:r="http://schemas.openxmlformats.org/officeDocument/2006/relationships" r:id="rId5"/>
          </a:graphicData>
        </a:graphic>
      </p:graphicFrame>
      <p:cxnSp>
        <p:nvCxnSpPr>
          <p:cNvPr id="11" name="Straight Connector 10"/>
          <p:cNvCxnSpPr/>
          <p:nvPr/>
        </p:nvCxnSpPr>
        <p:spPr>
          <a:xfrm flipV="1">
            <a:off x="267036" y="3144097"/>
            <a:ext cx="8796055" cy="3711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Chart 11">
            <a:extLst>
              <a:ext uri="{FF2B5EF4-FFF2-40B4-BE49-F238E27FC236}">
                <a16:creationId xmlns:a16="http://schemas.microsoft.com/office/drawing/2014/main" id="{4178FB95-0E43-42A9-B29B-9546D17F80F1}"/>
              </a:ext>
            </a:extLst>
          </p:cNvPr>
          <p:cNvGraphicFramePr>
            <a:graphicFrameLocks/>
          </p:cNvGraphicFramePr>
          <p:nvPr>
            <p:extLst/>
          </p:nvPr>
        </p:nvGraphicFramePr>
        <p:xfrm>
          <a:off x="4624509" y="3218140"/>
          <a:ext cx="4358911" cy="1886960"/>
        </p:xfrm>
        <a:graphic>
          <a:graphicData uri="http://schemas.openxmlformats.org/drawingml/2006/chart">
            <c:chart xmlns:c="http://schemas.openxmlformats.org/drawingml/2006/chart" xmlns:r="http://schemas.openxmlformats.org/officeDocument/2006/relationships" r:id="rId6"/>
          </a:graphicData>
        </a:graphic>
      </p:graphicFrame>
      <p:sp>
        <p:nvSpPr>
          <p:cNvPr id="4" name="Rectangle 3">
            <a:extLst>
              <a:ext uri="{FF2B5EF4-FFF2-40B4-BE49-F238E27FC236}">
                <a16:creationId xmlns:a16="http://schemas.microsoft.com/office/drawing/2014/main" id="{64ADA58D-D6BA-42EC-8811-783046D825BB}"/>
              </a:ext>
            </a:extLst>
          </p:cNvPr>
          <p:cNvSpPr/>
          <p:nvPr/>
        </p:nvSpPr>
        <p:spPr>
          <a:xfrm>
            <a:off x="6649272" y="50318"/>
            <a:ext cx="2513830" cy="211148"/>
          </a:xfrm>
          <a:prstGeom prst="rect">
            <a:avLst/>
          </a:prstGeom>
        </p:spPr>
        <p:txBody>
          <a:bodyPr wrap="none">
            <a:spAutoFit/>
          </a:bodyPr>
          <a:lstStyle/>
          <a:p>
            <a:pPr defTabSz="685805"/>
            <a:r>
              <a:rPr lang="en-US" sz="772" kern="1200" dirty="0">
                <a:solidFill>
                  <a:srgbClr val="797979"/>
                </a:solidFill>
                <a:latin typeface="Segoe UI"/>
                <a:ea typeface="+mn-ea"/>
                <a:cs typeface="+mn-cs"/>
              </a:rPr>
              <a:t>Source: Internal Test Execution Time, September 2017</a:t>
            </a:r>
          </a:p>
        </p:txBody>
      </p:sp>
    </p:spTree>
    <p:extLst>
      <p:ext uri="{BB962C8B-B14F-4D97-AF65-F5344CB8AC3E}">
        <p14:creationId xmlns:p14="http://schemas.microsoft.com/office/powerpoint/2010/main" val="8912985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567" y="241530"/>
            <a:ext cx="7548472" cy="674653"/>
          </a:xfrm>
        </p:spPr>
        <p:txBody>
          <a:bodyPr/>
          <a:lstStyle/>
          <a:p>
            <a:r>
              <a:rPr lang="en-US" dirty="0"/>
              <a:t>My Journey to DevOps</a:t>
            </a:r>
          </a:p>
        </p:txBody>
      </p:sp>
      <p:pic>
        <p:nvPicPr>
          <p:cNvPr id="39" name="Picture 38">
            <a:extLst>
              <a:ext uri="{FF2B5EF4-FFF2-40B4-BE49-F238E27FC236}">
                <a16:creationId xmlns:a16="http://schemas.microsoft.com/office/drawing/2014/main" id="{83A9525C-B508-4BBA-8B4F-B67DFDA03F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1045"/>
          <a:stretch/>
        </p:blipFill>
        <p:spPr>
          <a:xfrm>
            <a:off x="3630540" y="2815951"/>
            <a:ext cx="2002921" cy="2037324"/>
          </a:xfrm>
          <a:prstGeom prst="rect">
            <a:avLst/>
          </a:prstGeom>
          <a:effectLst>
            <a:outerShdw blurRad="50800" dist="38100" dir="10800000" algn="r" rotWithShape="0">
              <a:prstClr val="black">
                <a:alpha val="40000"/>
              </a:prstClr>
            </a:outerShdw>
            <a:reflection blurRad="6350" stA="52000" endA="300" endPos="35000" dir="5400000" sy="-100000" algn="bl" rotWithShape="0"/>
          </a:effectLst>
        </p:spPr>
      </p:pic>
      <p:pic>
        <p:nvPicPr>
          <p:cNvPr id="51" name="Picture 50">
            <a:extLst>
              <a:ext uri="{FF2B5EF4-FFF2-40B4-BE49-F238E27FC236}">
                <a16:creationId xmlns:a16="http://schemas.microsoft.com/office/drawing/2014/main" id="{B1251934-1E4F-4F0A-9CF0-4B324BCA5008}"/>
              </a:ext>
            </a:extLst>
          </p:cNvPr>
          <p:cNvPicPr>
            <a:picLocks noChangeAspect="1"/>
          </p:cNvPicPr>
          <p:nvPr/>
        </p:nvPicPr>
        <p:blipFill>
          <a:blip r:embed="rId4"/>
          <a:stretch>
            <a:fillRect/>
          </a:stretch>
        </p:blipFill>
        <p:spPr>
          <a:xfrm>
            <a:off x="6057873" y="3125439"/>
            <a:ext cx="2418246" cy="1743720"/>
          </a:xfrm>
          <a:prstGeom prst="rect">
            <a:avLst/>
          </a:prstGeom>
          <a:ln>
            <a:solidFill>
              <a:schemeClr val="tx1">
                <a:lumMod val="50000"/>
                <a:lumOff val="50000"/>
              </a:schemeClr>
            </a:solidFill>
          </a:ln>
          <a:effectLst>
            <a:outerShdw blurRad="152400" dir="18900000" sy="23000" kx="-1200000" algn="bl" rotWithShape="0">
              <a:prstClr val="black">
                <a:alpha val="5000"/>
              </a:prstClr>
            </a:outerShdw>
            <a:reflection blurRad="6350" stA="50000" endA="300" endPos="55000" dir="5400000" sy="-100000" algn="bl" rotWithShape="0"/>
          </a:effectLst>
        </p:spPr>
      </p:pic>
      <p:sp>
        <p:nvSpPr>
          <p:cNvPr id="53" name="arrow" title="Icon of an arrow">
            <a:extLst>
              <a:ext uri="{FF2B5EF4-FFF2-40B4-BE49-F238E27FC236}">
                <a16:creationId xmlns:a16="http://schemas.microsoft.com/office/drawing/2014/main" id="{026EC713-6B1A-4663-954E-74A8D492D710}"/>
              </a:ext>
            </a:extLst>
          </p:cNvPr>
          <p:cNvSpPr>
            <a:spLocks noChangeAspect="1" noEditPoints="1"/>
          </p:cNvSpPr>
          <p:nvPr/>
        </p:nvSpPr>
        <p:spPr bwMode="auto">
          <a:xfrm>
            <a:off x="5377871" y="3899975"/>
            <a:ext cx="609808" cy="5627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grpSp>
        <p:nvGrpSpPr>
          <p:cNvPr id="19" name="Group 18">
            <a:extLst>
              <a:ext uri="{FF2B5EF4-FFF2-40B4-BE49-F238E27FC236}">
                <a16:creationId xmlns:a16="http://schemas.microsoft.com/office/drawing/2014/main" id="{F205C10B-7BF3-4906-B1A5-9927695801BA}"/>
              </a:ext>
            </a:extLst>
          </p:cNvPr>
          <p:cNvGrpSpPr/>
          <p:nvPr/>
        </p:nvGrpSpPr>
        <p:grpSpPr>
          <a:xfrm>
            <a:off x="20981" y="1536442"/>
            <a:ext cx="1081916" cy="865234"/>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a:solidFill>
                    <a:prstClr val="black">
                      <a:lumMod val="65000"/>
                      <a:lumOff val="35000"/>
                    </a:prstClr>
                  </a:solidFill>
                  <a:latin typeface="Segoe UI Light"/>
                </a:rPr>
                <a:t>Sprint 1</a:t>
              </a:r>
            </a:p>
            <a:p>
              <a:pPr algn="ctr" defTabSz="513867" fontAlgn="base">
                <a:spcBef>
                  <a:spcPct val="0"/>
                </a:spcBef>
                <a:spcAft>
                  <a:spcPct val="0"/>
                </a:spcAft>
                <a:defRPr/>
              </a:pPr>
              <a:r>
                <a:rPr lang="en-US" sz="1200" kern="120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790061" y="1195197"/>
            <a:ext cx="1595159" cy="1206479"/>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a:solidFill>
                    <a:prstClr val="black">
                      <a:lumMod val="65000"/>
                      <a:lumOff val="35000"/>
                    </a:prstClr>
                  </a:solidFill>
                  <a:latin typeface="Segoe UI Light"/>
                </a:rPr>
                <a:t>Sprint 29</a:t>
              </a:r>
            </a:p>
            <a:p>
              <a:pPr algn="ctr" defTabSz="513867" fontAlgn="base">
                <a:spcBef>
                  <a:spcPct val="0"/>
                </a:spcBef>
                <a:spcAft>
                  <a:spcPct val="0"/>
                </a:spcAft>
                <a:defRPr/>
              </a:pPr>
              <a:r>
                <a:rPr lang="en-US" sz="1200" kern="1200">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26">
                <a:defRPr/>
              </a:pPr>
              <a:r>
                <a:rPr lang="en-US" sz="1543" b="1" kern="1200">
                  <a:solidFill>
                    <a:prstClr val="black">
                      <a:lumMod val="65000"/>
                      <a:lumOff val="35000"/>
                    </a:prstClr>
                  </a:solidFill>
                  <a:latin typeface="Segoe UI Light"/>
                </a:rPr>
                <a:t>VSTS Preview</a:t>
              </a:r>
            </a:p>
          </p:txBody>
        </p:sp>
      </p:grpSp>
      <p:grpSp>
        <p:nvGrpSpPr>
          <p:cNvPr id="25" name="Group 24">
            <a:extLst>
              <a:ext uri="{FF2B5EF4-FFF2-40B4-BE49-F238E27FC236}">
                <a16:creationId xmlns:a16="http://schemas.microsoft.com/office/drawing/2014/main" id="{8F29D4C1-063F-4661-AAC6-6E1E3E2A4BCC}"/>
              </a:ext>
            </a:extLst>
          </p:cNvPr>
          <p:cNvGrpSpPr/>
          <p:nvPr/>
        </p:nvGrpSpPr>
        <p:grpSpPr>
          <a:xfrm>
            <a:off x="3361434" y="1195197"/>
            <a:ext cx="1081916" cy="1206479"/>
            <a:chOff x="5272497" y="1625054"/>
            <a:chExt cx="1471481" cy="1640895"/>
          </a:xfrm>
        </p:grpSpPr>
        <p:sp>
          <p:nvSpPr>
            <p:cNvPr id="58" name="location_5" title="Icon of a pin">
              <a:extLst>
                <a:ext uri="{FF2B5EF4-FFF2-40B4-BE49-F238E27FC236}">
                  <a16:creationId xmlns:a16="http://schemas.microsoft.com/office/drawing/2014/main" id="{9BBBD540-4A7D-49C2-BC03-0654DEDEC24E}"/>
                </a:ext>
              </a:extLst>
            </p:cNvPr>
            <p:cNvSpPr>
              <a:spLocks noChangeAspect="1" noEditPoints="1"/>
            </p:cNvSpPr>
            <p:nvPr/>
          </p:nvSpPr>
          <p:spPr bwMode="auto">
            <a:xfrm>
              <a:off x="63661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63" name="Rectangle 62">
              <a:extLst>
                <a:ext uri="{FF2B5EF4-FFF2-40B4-BE49-F238E27FC236}">
                  <a16:creationId xmlns:a16="http://schemas.microsoft.com/office/drawing/2014/main" id="{07E38C56-F430-4542-B24E-92AB70E487EE}"/>
                </a:ext>
              </a:extLst>
            </p:cNvPr>
            <p:cNvSpPr/>
            <p:nvPr/>
          </p:nvSpPr>
          <p:spPr bwMode="auto">
            <a:xfrm>
              <a:off x="5272497"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dirty="0">
                  <a:solidFill>
                    <a:prstClr val="black">
                      <a:lumMod val="65000"/>
                      <a:lumOff val="35000"/>
                    </a:prstClr>
                  </a:solidFill>
                  <a:latin typeface="Segoe UI Light"/>
                </a:rPr>
                <a:t>Sprint 64</a:t>
              </a:r>
            </a:p>
            <a:p>
              <a:pPr algn="ctr" defTabSz="513867" fontAlgn="base">
                <a:spcBef>
                  <a:spcPct val="0"/>
                </a:spcBef>
                <a:spcAft>
                  <a:spcPct val="0"/>
                </a:spcAft>
                <a:defRPr/>
              </a:pPr>
              <a:r>
                <a:rPr lang="en-US" sz="1200" kern="1200" dirty="0">
                  <a:solidFill>
                    <a:prstClr val="black">
                      <a:lumMod val="65000"/>
                      <a:lumOff val="35000"/>
                    </a:prstClr>
                  </a:solidFill>
                  <a:latin typeface="Segoe UI Light"/>
                </a:rPr>
                <a:t>April 2014</a:t>
              </a:r>
            </a:p>
          </p:txBody>
        </p:sp>
        <p:sp>
          <p:nvSpPr>
            <p:cNvPr id="69" name="Rectangle 68">
              <a:extLst>
                <a:ext uri="{FF2B5EF4-FFF2-40B4-BE49-F238E27FC236}">
                  <a16:creationId xmlns:a16="http://schemas.microsoft.com/office/drawing/2014/main" id="{B1B42FCA-36EC-4061-89A2-28A31EBEBC40}"/>
                </a:ext>
              </a:extLst>
            </p:cNvPr>
            <p:cNvSpPr/>
            <p:nvPr/>
          </p:nvSpPr>
          <p:spPr>
            <a:xfrm>
              <a:off x="5404045" y="1625054"/>
              <a:ext cx="1200510"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26">
                <a:defRPr/>
              </a:pPr>
              <a:r>
                <a:rPr lang="en-US" sz="1543" b="1" kern="1200">
                  <a:solidFill>
                    <a:prstClr val="black">
                      <a:lumMod val="65000"/>
                      <a:lumOff val="35000"/>
                    </a:prstClr>
                  </a:solidFill>
                  <a:latin typeface="Segoe UI Light"/>
                </a:rPr>
                <a:t>VSTS GA</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214942" y="1210060"/>
            <a:ext cx="1258688" cy="1206479"/>
            <a:chOff x="6469070" y="1625054"/>
            <a:chExt cx="1711903" cy="1640895"/>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dirty="0">
                  <a:solidFill>
                    <a:prstClr val="black">
                      <a:lumMod val="65000"/>
                      <a:lumOff val="35000"/>
                    </a:prstClr>
                  </a:solidFill>
                  <a:latin typeface="Segoe UI Light"/>
                </a:rPr>
                <a:t>Sprint 67</a:t>
              </a:r>
            </a:p>
            <a:p>
              <a:pPr algn="ctr" defTabSz="513867" fontAlgn="base">
                <a:spcBef>
                  <a:spcPct val="0"/>
                </a:spcBef>
                <a:spcAft>
                  <a:spcPct val="0"/>
                </a:spcAft>
                <a:defRPr/>
              </a:pPr>
              <a:r>
                <a:rPr lang="en-US" sz="1200" kern="1200"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844977" y="1625054"/>
              <a:ext cx="1335996"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26">
                <a:defRPr/>
              </a:pPr>
              <a:r>
                <a:rPr lang="en-US" sz="1543" b="1" kern="1200">
                  <a:solidFill>
                    <a:prstClr val="black">
                      <a:lumMod val="65000"/>
                      <a:lumOff val="35000"/>
                    </a:prstClr>
                  </a:solidFill>
                  <a:latin typeface="Segoe UI Light"/>
                </a:rPr>
                <a:t>1ES</a:t>
              </a:r>
            </a:p>
          </p:txBody>
        </p:sp>
      </p:grpSp>
      <p:grpSp>
        <p:nvGrpSpPr>
          <p:cNvPr id="29" name="Group 28">
            <a:extLst>
              <a:ext uri="{FF2B5EF4-FFF2-40B4-BE49-F238E27FC236}">
                <a16:creationId xmlns:a16="http://schemas.microsoft.com/office/drawing/2014/main" id="{6C550743-C259-4584-8B2D-EC102D9158D7}"/>
              </a:ext>
            </a:extLst>
          </p:cNvPr>
          <p:cNvGrpSpPr/>
          <p:nvPr/>
        </p:nvGrpSpPr>
        <p:grpSpPr>
          <a:xfrm>
            <a:off x="5211005" y="1195197"/>
            <a:ext cx="1132197" cy="1206479"/>
            <a:chOff x="7921462" y="1625054"/>
            <a:chExt cx="1539867" cy="1640895"/>
          </a:xfrm>
        </p:grpSpPr>
        <p:sp>
          <p:nvSpPr>
            <p:cNvPr id="59" name="location_5" title="Icon of a pin">
              <a:extLst>
                <a:ext uri="{FF2B5EF4-FFF2-40B4-BE49-F238E27FC236}">
                  <a16:creationId xmlns:a16="http://schemas.microsoft.com/office/drawing/2014/main" id="{EF6BF846-E3E8-409D-9C3F-21E2110FF6A0}"/>
                </a:ext>
              </a:extLst>
            </p:cNvPr>
            <p:cNvSpPr>
              <a:spLocks noChangeAspect="1" noEditPoints="1"/>
            </p:cNvSpPr>
            <p:nvPr/>
          </p:nvSpPr>
          <p:spPr bwMode="auto">
            <a:xfrm>
              <a:off x="8547368"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64" name="Rectangle 63">
              <a:extLst>
                <a:ext uri="{FF2B5EF4-FFF2-40B4-BE49-F238E27FC236}">
                  <a16:creationId xmlns:a16="http://schemas.microsoft.com/office/drawing/2014/main" id="{1E2EC266-DAD4-4042-8BE3-742951E6141A}"/>
                </a:ext>
              </a:extLst>
            </p:cNvPr>
            <p:cNvSpPr/>
            <p:nvPr/>
          </p:nvSpPr>
          <p:spPr bwMode="auto">
            <a:xfrm>
              <a:off x="7921462"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a:solidFill>
                    <a:prstClr val="black">
                      <a:lumMod val="65000"/>
                      <a:lumOff val="35000"/>
                    </a:prstClr>
                  </a:solidFill>
                  <a:latin typeface="Segoe UI Light"/>
                </a:rPr>
                <a:t>Sprint 92</a:t>
              </a:r>
            </a:p>
            <a:p>
              <a:pPr algn="ctr" defTabSz="513867" fontAlgn="base">
                <a:spcBef>
                  <a:spcPct val="0"/>
                </a:spcBef>
                <a:spcAft>
                  <a:spcPct val="0"/>
                </a:spcAft>
                <a:defRPr/>
              </a:pPr>
              <a:r>
                <a:rPr lang="en-US" sz="1200" kern="1200">
                  <a:solidFill>
                    <a:prstClr val="black">
                      <a:lumMod val="65000"/>
                      <a:lumOff val="35000"/>
                    </a:prstClr>
                  </a:solidFill>
                  <a:latin typeface="Segoe UI Light"/>
                </a:rPr>
                <a:t>Nov 2015</a:t>
              </a:r>
            </a:p>
          </p:txBody>
        </p:sp>
        <p:sp>
          <p:nvSpPr>
            <p:cNvPr id="71" name="Rectangle 70">
              <a:extLst>
                <a:ext uri="{FF2B5EF4-FFF2-40B4-BE49-F238E27FC236}">
                  <a16:creationId xmlns:a16="http://schemas.microsoft.com/office/drawing/2014/main" id="{9E55A903-F9EA-4DA8-B29A-89642F77E6E3}"/>
                </a:ext>
              </a:extLst>
            </p:cNvPr>
            <p:cNvSpPr/>
            <p:nvPr/>
          </p:nvSpPr>
          <p:spPr>
            <a:xfrm>
              <a:off x="7982875" y="1625054"/>
              <a:ext cx="1478454"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26">
                <a:defRPr/>
              </a:pPr>
              <a:r>
                <a:rPr lang="en-US" sz="1543" b="1" kern="1200" dirty="0">
                  <a:solidFill>
                    <a:prstClr val="black">
                      <a:lumMod val="65000"/>
                      <a:lumOff val="35000"/>
                    </a:prstClr>
                  </a:solidFill>
                  <a:latin typeface="Segoe UI Light"/>
                </a:rPr>
                <a:t>Extensions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208002" y="1210060"/>
            <a:ext cx="1199925" cy="1206479"/>
            <a:chOff x="9543638" y="1625054"/>
            <a:chExt cx="1631982"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ctr" defTabSz="513867" fontAlgn="base">
                <a:spcBef>
                  <a:spcPct val="0"/>
                </a:spcBef>
                <a:spcAft>
                  <a:spcPct val="0"/>
                </a:spcAft>
                <a:defRPr/>
              </a:pPr>
              <a:r>
                <a:rPr lang="en-US" sz="1543" b="1" kern="1200" dirty="0">
                  <a:solidFill>
                    <a:prstClr val="black">
                      <a:lumMod val="65000"/>
                      <a:lumOff val="35000"/>
                    </a:prstClr>
                  </a:solidFill>
                  <a:latin typeface="Segoe UI Light"/>
                </a:rPr>
                <a:t>Sprint 102</a:t>
              </a:r>
            </a:p>
            <a:p>
              <a:pPr algn="ctr" defTabSz="513867" fontAlgn="base">
                <a:spcBef>
                  <a:spcPct val="0"/>
                </a:spcBef>
                <a:spcAft>
                  <a:spcPct val="0"/>
                </a:spcAft>
                <a:defRPr/>
              </a:pPr>
              <a:r>
                <a:rPr lang="en-US" sz="1200" kern="1200" dirty="0">
                  <a:solidFill>
                    <a:prstClr val="black">
                      <a:lumMod val="65000"/>
                      <a:lumOff val="35000"/>
                    </a:prstClr>
                  </a:solidFill>
                  <a:latin typeface="Segoe UI Light"/>
                </a:rPr>
                <a:t>June 2016</a:t>
              </a:r>
            </a:p>
          </p:txBody>
        </p:sp>
        <p:sp>
          <p:nvSpPr>
            <p:cNvPr id="72" name="Rectangle 71">
              <a:extLst>
                <a:ext uri="{FF2B5EF4-FFF2-40B4-BE49-F238E27FC236}">
                  <a16:creationId xmlns:a16="http://schemas.microsoft.com/office/drawing/2014/main" id="{B958AA9D-4DDF-43B2-A4D1-A8F21AC212F6}"/>
                </a:ext>
              </a:extLst>
            </p:cNvPr>
            <p:cNvSpPr/>
            <p:nvPr/>
          </p:nvSpPr>
          <p:spPr>
            <a:xfrm>
              <a:off x="9839624" y="1625054"/>
              <a:ext cx="1335996"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26">
                <a:defRPr/>
              </a:pPr>
              <a:r>
                <a:rPr lang="en-US" sz="1543" b="1" kern="1200">
                  <a:solidFill>
                    <a:prstClr val="black">
                      <a:lumMod val="65000"/>
                      <a:lumOff val="35000"/>
                    </a:prstClr>
                  </a:solidFill>
                  <a:latin typeface="Segoe UI Light"/>
                </a:rPr>
                <a:t>GVFS</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7761039" y="1238600"/>
            <a:ext cx="1322781" cy="1163076"/>
            <a:chOff x="10555551" y="1684085"/>
            <a:chExt cx="1799074" cy="1581864"/>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endParaRPr lang="en-US" sz="662" kern="1200">
                <a:gradFill>
                  <a:gsLst>
                    <a:gs pos="0">
                      <a:srgbClr val="505050"/>
                    </a:gs>
                    <a:gs pos="100000">
                      <a:srgbClr val="505050"/>
                    </a:gs>
                  </a:gsLst>
                  <a:lin ang="5400000" scaled="1"/>
                </a:gradFill>
                <a:latin typeface="Segoe UI"/>
                <a:ea typeface="+mn-ea"/>
                <a:cs typeface="+mn-cs"/>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0555551" y="1684085"/>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01" rIns="0" bIns="25701" numCol="1" rtlCol="0" anchor="ctr" anchorCtr="0" compatLnSpc="1">
              <a:prstTxWarp prst="textNoShape">
                <a:avLst/>
              </a:prstTxWarp>
            </a:bodyPr>
            <a:lstStyle/>
            <a:p>
              <a:pPr algn="r" defTabSz="513867" fontAlgn="base">
                <a:spcBef>
                  <a:spcPct val="0"/>
                </a:spcBef>
                <a:spcAft>
                  <a:spcPct val="0"/>
                </a:spcAft>
                <a:defRPr/>
              </a:pPr>
              <a:r>
                <a:rPr lang="en-GB" sz="1543" b="1" kern="1200" dirty="0">
                  <a:solidFill>
                    <a:prstClr val="black">
                      <a:lumMod val="65000"/>
                      <a:lumOff val="35000"/>
                    </a:prstClr>
                  </a:solidFill>
                  <a:latin typeface="Segoe UI Light"/>
                </a:rPr>
                <a:t>Azure DevOps</a:t>
              </a:r>
              <a:endParaRPr lang="en-US" sz="1543" b="1" kern="1200" dirty="0">
                <a:solidFill>
                  <a:prstClr val="black">
                    <a:lumMod val="65000"/>
                    <a:lumOff val="35000"/>
                  </a:prstClr>
                </a:solidFill>
                <a:latin typeface="Segoe UI Light"/>
              </a:endParaRPr>
            </a:p>
            <a:p>
              <a:pPr algn="r" defTabSz="513867" fontAlgn="base">
                <a:spcBef>
                  <a:spcPct val="0"/>
                </a:spcBef>
                <a:spcAft>
                  <a:spcPct val="0"/>
                </a:spcAft>
                <a:defRPr/>
              </a:pPr>
              <a:r>
                <a:rPr lang="en-US" sz="1543" b="1" kern="1200" dirty="0">
                  <a:solidFill>
                    <a:prstClr val="black">
                      <a:lumMod val="65000"/>
                      <a:lumOff val="35000"/>
                    </a:prstClr>
                  </a:solidFill>
                  <a:latin typeface="Segoe UI Light"/>
                </a:rPr>
                <a:t>Sprint 140</a:t>
              </a:r>
            </a:p>
            <a:p>
              <a:pPr algn="r" defTabSz="513867" fontAlgn="base">
                <a:spcBef>
                  <a:spcPct val="0"/>
                </a:spcBef>
                <a:spcAft>
                  <a:spcPct val="0"/>
                </a:spcAft>
                <a:defRPr/>
              </a:pPr>
              <a:r>
                <a:rPr lang="en-US" sz="1200" kern="1200" dirty="0">
                  <a:solidFill>
                    <a:prstClr val="black">
                      <a:lumMod val="65000"/>
                      <a:lumOff val="35000"/>
                    </a:prstClr>
                  </a:solidFill>
                  <a:latin typeface="Segoe UI Light"/>
                </a:rPr>
                <a:t>Sep 2018</a:t>
              </a:r>
            </a:p>
          </p:txBody>
        </p:sp>
      </p:grpSp>
      <p:grpSp>
        <p:nvGrpSpPr>
          <p:cNvPr id="2" name="Group 1">
            <a:extLst>
              <a:ext uri="{FF2B5EF4-FFF2-40B4-BE49-F238E27FC236}">
                <a16:creationId xmlns:a16="http://schemas.microsoft.com/office/drawing/2014/main" id="{C9E1862D-80AC-4CB7-B92B-A45ABE7ABDB5}"/>
              </a:ext>
            </a:extLst>
          </p:cNvPr>
          <p:cNvGrpSpPr/>
          <p:nvPr/>
        </p:nvGrpSpPr>
        <p:grpSpPr>
          <a:xfrm>
            <a:off x="3679" y="2401676"/>
            <a:ext cx="9140322" cy="352689"/>
            <a:chOff x="5002" y="3265949"/>
            <a:chExt cx="13848158" cy="479681"/>
          </a:xfrm>
        </p:grpSpPr>
        <p:sp>
          <p:nvSpPr>
            <p:cNvPr id="4" name="Flowchart: Process 3"/>
            <p:cNvSpPr/>
            <p:nvPr/>
          </p:nvSpPr>
          <p:spPr bwMode="auto">
            <a:xfrm>
              <a:off x="5003" y="3265956"/>
              <a:ext cx="13848157" cy="479673"/>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defRPr/>
              </a:pPr>
              <a:endParaRPr lang="en-US" sz="1323" kern="120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002" y="3265954"/>
              <a:ext cx="1491177" cy="479673"/>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defRPr/>
              </a:pPr>
              <a:r>
                <a:rPr lang="en-US" sz="1323" kern="1200"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527272" y="3265952"/>
              <a:ext cx="1491177" cy="479673"/>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defRPr/>
              </a:pPr>
              <a:r>
                <a:rPr lang="en-US" sz="1323" kern="1200" dirty="0">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3049543" y="3265957"/>
              <a:ext cx="1491177" cy="479673"/>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dirty="0">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4571813" y="3265957"/>
              <a:ext cx="1491177" cy="479673"/>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6094083" y="3265950"/>
              <a:ext cx="1491177" cy="479673"/>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7616353" y="3265957"/>
              <a:ext cx="1491177" cy="479673"/>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10668470" y="3265957"/>
              <a:ext cx="1491177" cy="479673"/>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9138624" y="3265949"/>
              <a:ext cx="1491177" cy="479673"/>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12200011" y="3265957"/>
              <a:ext cx="1491177" cy="479673"/>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767" tIns="80614" rIns="100767" bIns="80614" numCol="1" spcCol="0" rtlCol="0" fromWordArt="0" anchor="t" anchorCtr="0" forceAA="0" compatLnSpc="1">
              <a:prstTxWarp prst="textNoShape">
                <a:avLst/>
              </a:prstTxWarp>
              <a:noAutofit/>
            </a:bodyPr>
            <a:lstStyle/>
            <a:p>
              <a:pPr algn="ctr" defTabSz="513816" fontAlgn="base">
                <a:lnSpc>
                  <a:spcPct val="90000"/>
                </a:lnSpc>
                <a:spcBef>
                  <a:spcPct val="0"/>
                </a:spcBef>
                <a:spcAft>
                  <a:spcPct val="0"/>
                </a:spcAft>
              </a:pPr>
              <a:r>
                <a:rPr lang="en-US" sz="1323" kern="1200" dirty="0">
                  <a:gradFill>
                    <a:gsLst>
                      <a:gs pos="0">
                        <a:srgbClr val="FFFFFF"/>
                      </a:gs>
                      <a:gs pos="100000">
                        <a:srgbClr val="FFFFFF"/>
                      </a:gs>
                    </a:gsLst>
                    <a:lin ang="5400000" scaled="0"/>
                  </a:gradFill>
                  <a:latin typeface="Segoe UI Light"/>
                  <a:cs typeface="Segoe UI" pitchFamily="34" charset="0"/>
                </a:rPr>
                <a:t>2018</a:t>
              </a:r>
            </a:p>
          </p:txBody>
        </p:sp>
      </p:grpSp>
    </p:spTree>
    <p:extLst>
      <p:ext uri="{BB962C8B-B14F-4D97-AF65-F5344CB8AC3E}">
        <p14:creationId xmlns:p14="http://schemas.microsoft.com/office/powerpoint/2010/main" val="47588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319817" y="157693"/>
            <a:ext cx="8502029" cy="568436"/>
          </a:xfrm>
        </p:spPr>
        <p:txBody>
          <a:bodyPr/>
          <a:lstStyle/>
          <a:p>
            <a:r>
              <a:rPr lang="en-US" dirty="0"/>
              <a:t>DevOps at Scale</a:t>
            </a:r>
          </a:p>
        </p:txBody>
      </p:sp>
      <p:sp>
        <p:nvSpPr>
          <p:cNvPr id="3" name="TextBox 2">
            <a:extLst>
              <a:ext uri="{FF2B5EF4-FFF2-40B4-BE49-F238E27FC236}">
                <a16:creationId xmlns:a16="http://schemas.microsoft.com/office/drawing/2014/main" id="{B8DDEDA0-37D4-4D69-87E4-F86D483113D8}"/>
              </a:ext>
            </a:extLst>
          </p:cNvPr>
          <p:cNvSpPr txBox="1"/>
          <p:nvPr/>
        </p:nvSpPr>
        <p:spPr>
          <a:xfrm>
            <a:off x="4651413" y="4837056"/>
            <a:ext cx="4170433" cy="211148"/>
          </a:xfrm>
          <a:prstGeom prst="rect">
            <a:avLst/>
          </a:prstGeom>
          <a:noFill/>
        </p:spPr>
        <p:txBody>
          <a:bodyPr wrap="square" rtlCol="0" anchor="t">
            <a:spAutoFit/>
          </a:bodyPr>
          <a:lstStyle/>
          <a:p>
            <a:pPr algn="r" defTabSz="685805"/>
            <a:r>
              <a:rPr lang="en-GB" sz="772" kern="1200" dirty="0">
                <a:solidFill>
                  <a:srgbClr val="797979"/>
                </a:solidFill>
                <a:latin typeface="Segoe UI"/>
                <a:ea typeface="+mn-ea"/>
                <a:cs typeface="+mn-cs"/>
              </a:rPr>
              <a:t>Data: Internal Microsoft engineering system activity, September 2018</a:t>
            </a:r>
            <a:endParaRPr lang="en-US" sz="772" kern="1200" dirty="0">
              <a:solidFill>
                <a:srgbClr val="797979"/>
              </a:solidFill>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319818" y="1608252"/>
            <a:ext cx="1501045" cy="1501045"/>
          </a:xfrm>
          <a:prstGeom prst="rect">
            <a:avLst/>
          </a:prstGeom>
          <a:solidFill>
            <a:schemeClr val="accent1">
              <a:lumMod val="75000"/>
            </a:schemeClr>
          </a:solidFill>
        </p:spPr>
        <p:txBody>
          <a:bodyPr wrap="square" lIns="66173" tIns="66173" bIns="66173" rtlCol="0" anchor="b">
            <a:noAutofit/>
          </a:bodyPr>
          <a:lstStyle/>
          <a:p>
            <a:pPr defTabSz="685805"/>
            <a:r>
              <a:rPr lang="en-GB" sz="3529" kern="1200" dirty="0">
                <a:solidFill>
                  <a:srgbClr val="FFFFFF"/>
                </a:solidFill>
                <a:latin typeface="Segoe UI Semibold"/>
                <a:ea typeface="+mn-ea"/>
                <a:cs typeface="+mn-cs"/>
              </a:rPr>
              <a:t>372k</a:t>
            </a:r>
          </a:p>
          <a:p>
            <a:pPr defTabSz="685805"/>
            <a:r>
              <a:rPr lang="en-GB" sz="1029" kern="1200" dirty="0">
                <a:solidFill>
                  <a:srgbClr val="FFFFFF"/>
                </a:solidFill>
                <a:latin typeface="Segoe UI"/>
                <a:ea typeface="+mn-ea"/>
                <a:cs typeface="+mn-cs"/>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319817" y="3204110"/>
            <a:ext cx="1501045" cy="1501045"/>
          </a:xfrm>
          <a:prstGeom prst="rect">
            <a:avLst/>
          </a:prstGeom>
          <a:solidFill>
            <a:schemeClr val="accent5">
              <a:lumMod val="75000"/>
            </a:schemeClr>
          </a:solidFill>
        </p:spPr>
        <p:txBody>
          <a:bodyPr wrap="square" lIns="66173" tIns="66173" bIns="66173" rtlCol="0" anchor="b">
            <a:noAutofit/>
          </a:bodyPr>
          <a:lstStyle/>
          <a:p>
            <a:pPr defTabSz="685805"/>
            <a:r>
              <a:rPr lang="en-GB" sz="3529" kern="1200" dirty="0">
                <a:solidFill>
                  <a:srgbClr val="FFFFFF"/>
                </a:solidFill>
                <a:latin typeface="Segoe UI Semibold"/>
                <a:ea typeface="+mn-ea"/>
                <a:cs typeface="+mn-cs"/>
              </a:rPr>
              <a:t>2m </a:t>
            </a:r>
            <a:endParaRPr lang="en-GB" sz="1029" kern="1200" dirty="0">
              <a:solidFill>
                <a:srgbClr val="FFFFFF"/>
              </a:solidFill>
              <a:latin typeface="Segoe UI Semibold"/>
              <a:ea typeface="+mn-ea"/>
              <a:cs typeface="+mn-cs"/>
            </a:endParaRPr>
          </a:p>
          <a:p>
            <a:pPr defTabSz="685805"/>
            <a:r>
              <a:rPr lang="en-GB" sz="1029" kern="1200" dirty="0">
                <a:solidFill>
                  <a:srgbClr val="FFFFFF"/>
                </a:solidFill>
                <a:latin typeface="Segoe UI"/>
                <a:ea typeface="+mn-ea"/>
                <a:cs typeface="+mn-cs"/>
              </a:rPr>
              <a:t>Git commits per month </a:t>
            </a:r>
          </a:p>
          <a:p>
            <a:pPr defTabSz="685805"/>
            <a:endParaRPr lang="en-US" sz="1029" kern="1200" dirty="0">
              <a:solidFill>
                <a:srgbClr val="FFFFFF"/>
              </a:solidFill>
              <a:latin typeface="Segoe UI"/>
              <a:ea typeface="+mn-ea"/>
              <a:cs typeface="+mn-cs"/>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5087271" y="1608253"/>
            <a:ext cx="3734577" cy="3115444"/>
          </a:xfrm>
          <a:prstGeom prst="rect">
            <a:avLst/>
          </a:prstGeom>
          <a:solidFill>
            <a:srgbClr val="0078D7"/>
          </a:solidFill>
        </p:spPr>
        <p:txBody>
          <a:bodyPr wrap="square" lIns="132346" tIns="132346" rIns="132346" bIns="132346" rtlCol="0" anchor="b">
            <a:noAutofit/>
          </a:bodyPr>
          <a:lstStyle/>
          <a:p>
            <a:pPr defTabSz="685805"/>
            <a:r>
              <a:rPr lang="en-GB" sz="7059" kern="1200" dirty="0">
                <a:solidFill>
                  <a:srgbClr val="FFFFFF"/>
                </a:solidFill>
                <a:latin typeface="Segoe UI Semibold"/>
                <a:ea typeface="+mn-ea"/>
                <a:cs typeface="+mn-cs"/>
              </a:rPr>
              <a:t>78,000</a:t>
            </a:r>
          </a:p>
          <a:p>
            <a:pPr defTabSz="685805"/>
            <a:r>
              <a:rPr lang="en-GB" sz="1471" kern="1200" dirty="0">
                <a:solidFill>
                  <a:srgbClr val="FFFFFF"/>
                </a:solidFill>
                <a:latin typeface="Segoe UI"/>
                <a:ea typeface="+mn-ea"/>
                <a:cs typeface="+mn-cs"/>
              </a:rPr>
              <a:t>Deployments per day</a:t>
            </a:r>
            <a:endParaRPr lang="en-US" sz="3529" kern="1200" dirty="0">
              <a:solidFill>
                <a:srgbClr val="FFFFFF"/>
              </a:solidFill>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1908970" y="1607765"/>
            <a:ext cx="1501044" cy="1501044"/>
          </a:xfrm>
          <a:prstGeom prst="rect">
            <a:avLst/>
          </a:prstGeom>
          <a:solidFill>
            <a:schemeClr val="accent3">
              <a:lumMod val="50000"/>
            </a:schemeClr>
          </a:solidFill>
        </p:spPr>
        <p:txBody>
          <a:bodyPr wrap="square" lIns="66173" tIns="66173" bIns="66173" rtlCol="0" anchor="b">
            <a:noAutofit/>
          </a:bodyPr>
          <a:lstStyle/>
          <a:p>
            <a:pPr defTabSz="685805"/>
            <a:r>
              <a:rPr lang="en-GB" sz="3529" kern="1200" dirty="0">
                <a:solidFill>
                  <a:srgbClr val="FFFFFF"/>
                </a:solidFill>
                <a:latin typeface="Segoe UI Semibold"/>
                <a:ea typeface="+mn-ea"/>
                <a:cs typeface="+mn-cs"/>
              </a:rPr>
              <a:t>4.4m </a:t>
            </a:r>
            <a:endParaRPr lang="en-GB" sz="1029" kern="1200" dirty="0">
              <a:solidFill>
                <a:srgbClr val="FFFFFF"/>
              </a:solidFill>
              <a:latin typeface="Segoe UI Semibold"/>
              <a:ea typeface="+mn-ea"/>
              <a:cs typeface="+mn-cs"/>
            </a:endParaRPr>
          </a:p>
          <a:p>
            <a:pPr defTabSz="685805"/>
            <a:r>
              <a:rPr lang="en-GB" sz="1029" kern="1200" dirty="0">
                <a:solidFill>
                  <a:srgbClr val="FFFFFF"/>
                </a:solidFill>
                <a:latin typeface="Segoe UI"/>
                <a:ea typeface="+mn-ea"/>
                <a:cs typeface="+mn-cs"/>
              </a:rPr>
              <a:t>Builds per month</a:t>
            </a:r>
          </a:p>
          <a:p>
            <a:pPr defTabSz="685805"/>
            <a:r>
              <a:rPr lang="en-GB" sz="1029" kern="1200" dirty="0">
                <a:solidFill>
                  <a:srgbClr val="FFFFFF"/>
                </a:solidFill>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1908970" y="3222167"/>
            <a:ext cx="1482988" cy="1482988"/>
          </a:xfrm>
          <a:prstGeom prst="rect">
            <a:avLst/>
          </a:prstGeom>
          <a:solidFill>
            <a:srgbClr val="00BCF2"/>
          </a:solidFill>
        </p:spPr>
        <p:txBody>
          <a:bodyPr wrap="square" lIns="66173" tIns="66173" bIns="66173" rtlCol="0" anchor="b">
            <a:noAutofit/>
          </a:bodyPr>
          <a:lstStyle/>
          <a:p>
            <a:pPr defTabSz="685805"/>
            <a:r>
              <a:rPr lang="en-GB" sz="3529" kern="1200">
                <a:solidFill>
                  <a:srgbClr val="FFFFFF"/>
                </a:solidFill>
                <a:latin typeface="Segoe UI Semibold"/>
                <a:ea typeface="+mn-ea"/>
                <a:cs typeface="+mn-cs"/>
              </a:rPr>
              <a:t>500m</a:t>
            </a:r>
            <a:r>
              <a:rPr lang="en-GB" sz="3529" kern="1200">
                <a:solidFill>
                  <a:srgbClr val="FFFFFF"/>
                </a:solidFill>
                <a:latin typeface="Segoe UI"/>
                <a:ea typeface="+mn-ea"/>
                <a:cs typeface="+mn-cs"/>
              </a:rPr>
              <a:t> </a:t>
            </a:r>
            <a:r>
              <a:rPr lang="en-GB" sz="1029" kern="1200">
                <a:solidFill>
                  <a:srgbClr val="FFFFFF"/>
                </a:solidFill>
                <a:latin typeface="Segoe UI"/>
                <a:ea typeface="+mn-ea"/>
                <a:cs typeface="+mn-cs"/>
              </a:rPr>
              <a:t>Test executions per day </a:t>
            </a:r>
          </a:p>
          <a:p>
            <a:pPr defTabSz="685805"/>
            <a:endParaRPr lang="en-US" sz="1029" kern="1200">
              <a:solidFill>
                <a:srgbClr val="FFFFFF"/>
              </a:solidFill>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3480065" y="3222167"/>
            <a:ext cx="1519099" cy="1482988"/>
          </a:xfrm>
          <a:prstGeom prst="rect">
            <a:avLst/>
          </a:prstGeom>
          <a:solidFill>
            <a:schemeClr val="accent4"/>
          </a:solidFill>
        </p:spPr>
        <p:txBody>
          <a:bodyPr wrap="square" lIns="66173" tIns="66173" bIns="66173" rtlCol="0" anchor="b">
            <a:noAutofit/>
          </a:bodyPr>
          <a:lstStyle/>
          <a:p>
            <a:pPr defTabSz="685805"/>
            <a:r>
              <a:rPr lang="en-GB" sz="3529" kern="1200">
                <a:solidFill>
                  <a:srgbClr val="FFFFFF"/>
                </a:solidFill>
                <a:latin typeface="Segoe UI Semibold"/>
                <a:ea typeface="+mn-ea"/>
                <a:cs typeface="+mn-cs"/>
              </a:rPr>
              <a:t>500k</a:t>
            </a:r>
          </a:p>
          <a:p>
            <a:pPr defTabSz="685805"/>
            <a:r>
              <a:rPr lang="en-GB" sz="1029" kern="1200">
                <a:solidFill>
                  <a:srgbClr val="FFFFFF"/>
                </a:solidFill>
                <a:latin typeface="Segoe UI"/>
                <a:ea typeface="+mn-ea"/>
                <a:cs typeface="+mn-cs"/>
              </a:rPr>
              <a:t>Work items updated per day</a:t>
            </a:r>
            <a:endParaRPr lang="en-US" sz="1029" kern="1200">
              <a:solidFill>
                <a:srgbClr val="FFFFFF"/>
              </a:solidFill>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3498121" y="1607764"/>
            <a:ext cx="1501043" cy="1501043"/>
          </a:xfrm>
          <a:prstGeom prst="rect">
            <a:avLst/>
          </a:prstGeom>
          <a:solidFill>
            <a:schemeClr val="accent2"/>
          </a:solidFill>
        </p:spPr>
        <p:txBody>
          <a:bodyPr wrap="square" lIns="66173" tIns="66173" bIns="66173" rtlCol="0" anchor="b">
            <a:noAutofit/>
          </a:bodyPr>
          <a:lstStyle/>
          <a:p>
            <a:pPr defTabSz="685805"/>
            <a:r>
              <a:rPr lang="en-GB" sz="3529" kern="1200">
                <a:solidFill>
                  <a:srgbClr val="FFFFFF"/>
                </a:solidFill>
                <a:latin typeface="Segoe UI Semibold"/>
                <a:ea typeface="+mn-ea"/>
                <a:cs typeface="+mn-cs"/>
              </a:rPr>
              <a:t>5m</a:t>
            </a:r>
          </a:p>
          <a:p>
            <a:pPr defTabSz="685805"/>
            <a:r>
              <a:rPr lang="en-GB" sz="1029" kern="1200">
                <a:solidFill>
                  <a:srgbClr val="FFFFFF"/>
                </a:solidFill>
                <a:latin typeface="Segoe UI"/>
                <a:ea typeface="+mn-ea"/>
                <a:cs typeface="+mn-cs"/>
              </a:rPr>
              <a:t>Work items viewed per day</a:t>
            </a:r>
            <a:endParaRPr lang="en-US" sz="2647" kern="1200">
              <a:solidFill>
                <a:srgbClr val="FFFFFF"/>
              </a:solidFill>
              <a:latin typeface="Segoe UI"/>
              <a:ea typeface="+mn-ea"/>
              <a:cs typeface="+mn-cs"/>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319817" y="678239"/>
            <a:ext cx="8502029" cy="499880"/>
          </a:xfrm>
          <a:prstGeom prst="rect">
            <a:avLst/>
          </a:prstGeom>
        </p:spPr>
        <p:txBody>
          <a:bodyPr wrap="square" lIns="0" rIns="0" anchor="t">
            <a:spAutoFit/>
          </a:bodyPr>
          <a:lstStyle/>
          <a:p>
            <a:pPr defTabSz="685805"/>
            <a:r>
              <a:rPr lang="en-US" sz="1324" dirty="0">
                <a:latin typeface="Segoe UI"/>
                <a:ea typeface="+mn-ea"/>
                <a:cs typeface="Segoe UI Semilight" panose="020B0402040204020203" pitchFamily="34" charset="0"/>
              </a:rPr>
              <a:t>Azure DevOps is the toolchain of choice for Microsoft engineering</a:t>
            </a:r>
            <a:r>
              <a:rPr lang="en-US" sz="1324" dirty="0">
                <a:latin typeface="Segoe UI"/>
                <a:ea typeface="+mn-ea"/>
                <a:cs typeface="Segoe UI"/>
              </a:rPr>
              <a:t> with over 90,000 internal users</a:t>
            </a:r>
            <a:endParaRPr lang="en-US" sz="1350" kern="1200" dirty="0">
              <a:latin typeface="Segoe UI"/>
              <a:ea typeface="+mn-ea"/>
              <a:cs typeface="+mn-cs"/>
            </a:endParaRPr>
          </a:p>
          <a:p>
            <a:pPr defTabSz="685805"/>
            <a:endParaRPr lang="en-US" sz="1324" dirty="0">
              <a:latin typeface="Segoe UI"/>
              <a:ea typeface="+mn-ea"/>
              <a:cs typeface="Segoe UI"/>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319817" y="1089161"/>
            <a:ext cx="4125122" cy="315028"/>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2" y="6390135"/>
              <a:ext cx="5028563" cy="3078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dirty="0">
                  <a:solidFill>
                    <a:srgbClr val="0078D7"/>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fontAlgn="base">
                <a:spcBef>
                  <a:spcPct val="0"/>
                </a:spcBef>
                <a:spcAft>
                  <a:spcPct val="0"/>
                </a:spcAft>
                <a:defRPr/>
              </a:pPr>
              <a:r>
                <a:rPr lang="en-US" sz="1471"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471" dirty="0">
                <a:ln w="19050">
                  <a:noFill/>
                </a:ln>
                <a:solidFill>
                  <a:srgbClr val="0078D7"/>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6D39-2461-4720-B050-299F838B3B0D}"/>
              </a:ext>
            </a:extLst>
          </p:cNvPr>
          <p:cNvSpPr>
            <a:spLocks noGrp="1"/>
          </p:cNvSpPr>
          <p:nvPr>
            <p:ph type="title"/>
          </p:nvPr>
        </p:nvSpPr>
        <p:spPr>
          <a:xfrm>
            <a:off x="320986" y="83239"/>
            <a:ext cx="8502029" cy="568436"/>
          </a:xfrm>
        </p:spPr>
        <p:txBody>
          <a:bodyPr/>
          <a:lstStyle/>
          <a:p>
            <a:r>
              <a:rPr lang="en-US" dirty="0"/>
              <a:t>2018 State of DevOps Report Says…</a:t>
            </a:r>
          </a:p>
        </p:txBody>
      </p:sp>
      <p:grpSp>
        <p:nvGrpSpPr>
          <p:cNvPr id="7" name="Group 6">
            <a:extLst>
              <a:ext uri="{FF2B5EF4-FFF2-40B4-BE49-F238E27FC236}">
                <a16:creationId xmlns:a16="http://schemas.microsoft.com/office/drawing/2014/main" id="{BF1184FC-70EF-4F14-AC69-7231A1CF11D0}"/>
              </a:ext>
            </a:extLst>
          </p:cNvPr>
          <p:cNvGrpSpPr/>
          <p:nvPr/>
        </p:nvGrpSpPr>
        <p:grpSpPr>
          <a:xfrm>
            <a:off x="319819" y="735715"/>
            <a:ext cx="8558229" cy="4240508"/>
            <a:chOff x="434975" y="1257300"/>
            <a:chExt cx="11120755" cy="5510211"/>
          </a:xfrm>
        </p:grpSpPr>
        <p:pic>
          <p:nvPicPr>
            <p:cNvPr id="3" name="Picture 2">
              <a:extLst>
                <a:ext uri="{FF2B5EF4-FFF2-40B4-BE49-F238E27FC236}">
                  <a16:creationId xmlns:a16="http://schemas.microsoft.com/office/drawing/2014/main" id="{403D9533-1ADA-493B-845A-32A1C243D6DB}"/>
                </a:ext>
              </a:extLst>
            </p:cNvPr>
            <p:cNvPicPr>
              <a:picLocks noChangeAspect="1"/>
            </p:cNvPicPr>
            <p:nvPr/>
          </p:nvPicPr>
          <p:blipFill>
            <a:blip r:embed="rId2"/>
            <a:stretch>
              <a:fillRect/>
            </a:stretch>
          </p:blipFill>
          <p:spPr>
            <a:xfrm>
              <a:off x="434975" y="1257300"/>
              <a:ext cx="8471949" cy="5510211"/>
            </a:xfrm>
            <a:prstGeom prst="rect">
              <a:avLst/>
            </a:prstGeom>
          </p:spPr>
        </p:pic>
        <p:grpSp>
          <p:nvGrpSpPr>
            <p:cNvPr id="6" name="Group 5">
              <a:extLst>
                <a:ext uri="{FF2B5EF4-FFF2-40B4-BE49-F238E27FC236}">
                  <a16:creationId xmlns:a16="http://schemas.microsoft.com/office/drawing/2014/main" id="{A21F8B75-0B6C-4B3F-9FE1-67A2EA3D977C}"/>
                </a:ext>
              </a:extLst>
            </p:cNvPr>
            <p:cNvGrpSpPr/>
            <p:nvPr/>
          </p:nvGrpSpPr>
          <p:grpSpPr>
            <a:xfrm>
              <a:off x="9029700" y="4087759"/>
              <a:ext cx="2526030" cy="2639855"/>
              <a:chOff x="9029700" y="4087759"/>
              <a:chExt cx="2526030" cy="2639855"/>
            </a:xfrm>
          </p:grpSpPr>
          <p:sp>
            <p:nvSpPr>
              <p:cNvPr id="5" name="Rectangle 4">
                <a:extLst>
                  <a:ext uri="{FF2B5EF4-FFF2-40B4-BE49-F238E27FC236}">
                    <a16:creationId xmlns:a16="http://schemas.microsoft.com/office/drawing/2014/main" id="{E6A98905-FDAE-4068-8196-4D48B9DC0B57}"/>
                  </a:ext>
                </a:extLst>
              </p:cNvPr>
              <p:cNvSpPr/>
              <p:nvPr/>
            </p:nvSpPr>
            <p:spPr bwMode="auto">
              <a:xfrm>
                <a:off x="9029700" y="4087759"/>
                <a:ext cx="2526030" cy="2639855"/>
              </a:xfrm>
              <a:prstGeom prst="rect">
                <a:avLst/>
              </a:prstGeom>
              <a:solidFill>
                <a:srgbClr val="EEEE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E602D86D-8F56-462C-82C8-194DFAEDDE0C}"/>
                  </a:ext>
                </a:extLst>
              </p:cNvPr>
              <p:cNvPicPr>
                <a:picLocks noChangeAspect="1"/>
              </p:cNvPicPr>
              <p:nvPr/>
            </p:nvPicPr>
            <p:blipFill>
              <a:blip r:embed="rId3"/>
              <a:stretch>
                <a:fillRect/>
              </a:stretch>
            </p:blipFill>
            <p:spPr>
              <a:xfrm>
                <a:off x="9113643" y="4800639"/>
                <a:ext cx="2358144" cy="1214094"/>
              </a:xfrm>
              <a:prstGeom prst="rect">
                <a:avLst/>
              </a:prstGeom>
            </p:spPr>
          </p:pic>
        </p:grpSp>
      </p:grpSp>
    </p:spTree>
    <p:extLst>
      <p:ext uri="{BB962C8B-B14F-4D97-AF65-F5344CB8AC3E}">
        <p14:creationId xmlns:p14="http://schemas.microsoft.com/office/powerpoint/2010/main" val="1675241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reeningfilm.com/content/uploads/2014/08/Laurel-and-Hardy-Shh-800x450.jpg">
            <a:extLst>
              <a:ext uri="{FF2B5EF4-FFF2-40B4-BE49-F238E27FC236}">
                <a16:creationId xmlns:a16="http://schemas.microsoft.com/office/drawing/2014/main" id="{186BB1A2-9C6A-4C6A-9EB2-A342F7317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
            <a:ext cx="9142704" cy="51427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5484BD7-6A62-4A1B-A049-804862F341BC}"/>
              </a:ext>
            </a:extLst>
          </p:cNvPr>
          <p:cNvSpPr/>
          <p:nvPr/>
        </p:nvSpPr>
        <p:spPr bwMode="auto">
          <a:xfrm>
            <a:off x="1" y="3292750"/>
            <a:ext cx="9144000" cy="1845818"/>
          </a:xfrm>
          <a:prstGeom prst="rect">
            <a:avLst/>
          </a:prstGeom>
          <a:gradFill flip="none" rotWithShape="1">
            <a:gsLst>
              <a:gs pos="0">
                <a:srgbClr val="252525">
                  <a:alpha val="0"/>
                </a:srgbClr>
              </a:gs>
              <a:gs pos="51000">
                <a:srgbClr val="000000">
                  <a:alpha val="61000"/>
                </a:srgbClr>
              </a:gs>
              <a:gs pos="100000">
                <a:srgbClr val="00000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C4FE465-0060-4779-8D37-A57FEE50D631}"/>
              </a:ext>
            </a:extLst>
          </p:cNvPr>
          <p:cNvSpPr>
            <a:spLocks noGrp="1"/>
          </p:cNvSpPr>
          <p:nvPr>
            <p:ph type="title" idx="4294967295"/>
          </p:nvPr>
        </p:nvSpPr>
        <p:spPr>
          <a:xfrm>
            <a:off x="360680" y="4375091"/>
            <a:ext cx="8502029" cy="568436"/>
          </a:xfrm>
        </p:spPr>
        <p:txBody>
          <a:bodyPr/>
          <a:lstStyle/>
          <a:p>
            <a:pPr lvl="0"/>
            <a:r>
              <a:rPr lang="en-US" sz="3529" dirty="0">
                <a:solidFill>
                  <a:schemeClr val="bg1"/>
                </a:solidFill>
              </a:rPr>
              <a:t>What do you do about testing?</a:t>
            </a:r>
          </a:p>
        </p:txBody>
      </p:sp>
      <p:sp>
        <p:nvSpPr>
          <p:cNvPr id="3" name="TextBox 2">
            <a:extLst>
              <a:ext uri="{FF2B5EF4-FFF2-40B4-BE49-F238E27FC236}">
                <a16:creationId xmlns:a16="http://schemas.microsoft.com/office/drawing/2014/main" id="{5C563B38-24F9-4AEC-A6ED-1915C0E1C77F}"/>
              </a:ext>
            </a:extLst>
          </p:cNvPr>
          <p:cNvSpPr txBox="1"/>
          <p:nvPr/>
        </p:nvSpPr>
        <p:spPr>
          <a:xfrm>
            <a:off x="0" y="4934"/>
            <a:ext cx="2709722" cy="329325"/>
          </a:xfrm>
          <a:prstGeom prst="rect">
            <a:avLst/>
          </a:prstGeom>
          <a:noFill/>
        </p:spPr>
        <p:txBody>
          <a:bodyPr wrap="none" lIns="134464" tIns="107571" rIns="134464" bIns="107571" rtlCol="0">
            <a:spAutoFit/>
          </a:bodyPr>
          <a:lstStyle/>
          <a:p>
            <a:pPr defTabSz="685805">
              <a:lnSpc>
                <a:spcPct val="90000"/>
              </a:lnSpc>
              <a:spcAft>
                <a:spcPts val="441"/>
              </a:spcAft>
            </a:pPr>
            <a:r>
              <a:rPr lang="en-US" sz="809" kern="1200" dirty="0">
                <a:latin typeface="Segoe UI"/>
                <a:ea typeface="+mn-ea"/>
                <a:cs typeface="+mn-cs"/>
              </a:rPr>
              <a:t>https://screeningfilm.com/events/shh-at-the-movies/</a:t>
            </a:r>
          </a:p>
        </p:txBody>
      </p:sp>
    </p:spTree>
    <p:extLst>
      <p:ext uri="{BB962C8B-B14F-4D97-AF65-F5344CB8AC3E}">
        <p14:creationId xmlns:p14="http://schemas.microsoft.com/office/powerpoint/2010/main" val="2131052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antipatterns from our past….</a:t>
            </a:r>
          </a:p>
        </p:txBody>
      </p:sp>
      <p:graphicFrame>
        <p:nvGraphicFramePr>
          <p:cNvPr id="4" name="Diagram 3">
            <a:extLst>
              <a:ext uri="{FF2B5EF4-FFF2-40B4-BE49-F238E27FC236}">
                <a16:creationId xmlns:a16="http://schemas.microsoft.com/office/drawing/2014/main" id="{D3CC3527-0BA9-433E-93DB-75F0ABBBBEF6}"/>
              </a:ext>
            </a:extLst>
          </p:cNvPr>
          <p:cNvGraphicFramePr/>
          <p:nvPr>
            <p:extLst/>
          </p:nvPr>
        </p:nvGraphicFramePr>
        <p:xfrm>
          <a:off x="202550" y="892121"/>
          <a:ext cx="8738902" cy="4082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127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graphicEl>
                                              <a:dgm id="{75D99C1E-8948-432A-8C69-2304C2502FD3}"/>
                                            </p:graphicEl>
                                          </p:spTgt>
                                        </p:tgtEl>
                                        <p:attrNameLst>
                                          <p:attrName>style.visibility</p:attrName>
                                        </p:attrNameLst>
                                      </p:cBhvr>
                                      <p:to>
                                        <p:strVal val="visible"/>
                                      </p:to>
                                    </p:set>
                                    <p:animEffect transition="in" filter="fade">
                                      <p:cBhvr>
                                        <p:cTn id="7" dur="500"/>
                                        <p:tgtEl>
                                          <p:spTgt spid="4">
                                            <p:graphicEl>
                                              <a:dgm id="{75D99C1E-8948-432A-8C69-2304C2502FD3}"/>
                                            </p:graphicEl>
                                          </p:spTgt>
                                        </p:tgtEl>
                                      </p:cBhvr>
                                    </p:animEffect>
                                    <p:anim calcmode="lin" valueType="num">
                                      <p:cBhvr>
                                        <p:cTn id="8" dur="500" fill="hold"/>
                                        <p:tgtEl>
                                          <p:spTgt spid="4">
                                            <p:graphicEl>
                                              <a:dgm id="{75D99C1E-8948-432A-8C69-2304C2502FD3}"/>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75D99C1E-8948-432A-8C69-2304C2502FD3}"/>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55F4891A-28D3-4792-8BDA-E8DB759BC1ED}"/>
                                            </p:graphicEl>
                                          </p:spTgt>
                                        </p:tgtEl>
                                        <p:attrNameLst>
                                          <p:attrName>style.visibility</p:attrName>
                                        </p:attrNameLst>
                                      </p:cBhvr>
                                      <p:to>
                                        <p:strVal val="visible"/>
                                      </p:to>
                                    </p:set>
                                    <p:animEffect transition="in" filter="fade">
                                      <p:cBhvr>
                                        <p:cTn id="13" dur="500"/>
                                        <p:tgtEl>
                                          <p:spTgt spid="4">
                                            <p:graphicEl>
                                              <a:dgm id="{55F4891A-28D3-4792-8BDA-E8DB759BC1ED}"/>
                                            </p:graphicEl>
                                          </p:spTgt>
                                        </p:tgtEl>
                                      </p:cBhvr>
                                    </p:animEffect>
                                    <p:anim calcmode="lin" valueType="num">
                                      <p:cBhvr>
                                        <p:cTn id="14" dur="500" fill="hold"/>
                                        <p:tgtEl>
                                          <p:spTgt spid="4">
                                            <p:graphicEl>
                                              <a:dgm id="{55F4891A-28D3-4792-8BDA-E8DB759BC1ED}"/>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55F4891A-28D3-4792-8BDA-E8DB759BC1ED}"/>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graphicEl>
                                              <a:dgm id="{55486583-847F-400C-963F-855044D3C248}"/>
                                            </p:graphicEl>
                                          </p:spTgt>
                                        </p:tgtEl>
                                        <p:attrNameLst>
                                          <p:attrName>style.visibility</p:attrName>
                                        </p:attrNameLst>
                                      </p:cBhvr>
                                      <p:to>
                                        <p:strVal val="visible"/>
                                      </p:to>
                                    </p:set>
                                    <p:animEffect transition="in" filter="fade">
                                      <p:cBhvr>
                                        <p:cTn id="19" dur="500"/>
                                        <p:tgtEl>
                                          <p:spTgt spid="4">
                                            <p:graphicEl>
                                              <a:dgm id="{55486583-847F-400C-963F-855044D3C248}"/>
                                            </p:graphicEl>
                                          </p:spTgt>
                                        </p:tgtEl>
                                      </p:cBhvr>
                                    </p:animEffect>
                                    <p:anim calcmode="lin" valueType="num">
                                      <p:cBhvr>
                                        <p:cTn id="20" dur="500" fill="hold"/>
                                        <p:tgtEl>
                                          <p:spTgt spid="4">
                                            <p:graphicEl>
                                              <a:dgm id="{55486583-847F-400C-963F-855044D3C248}"/>
                                            </p:graphicEl>
                                          </p:spTgt>
                                        </p:tgtEl>
                                        <p:attrNameLst>
                                          <p:attrName>ppt_x</p:attrName>
                                        </p:attrNameLst>
                                      </p:cBhvr>
                                      <p:tavLst>
                                        <p:tav tm="0">
                                          <p:val>
                                            <p:strVal val="#ppt_x"/>
                                          </p:val>
                                        </p:tav>
                                        <p:tav tm="100000">
                                          <p:val>
                                            <p:strVal val="#ppt_x"/>
                                          </p:val>
                                        </p:tav>
                                      </p:tavLst>
                                    </p:anim>
                                    <p:anim calcmode="lin" valueType="num">
                                      <p:cBhvr>
                                        <p:cTn id="21" dur="500" fill="hold"/>
                                        <p:tgtEl>
                                          <p:spTgt spid="4">
                                            <p:graphicEl>
                                              <a:dgm id="{55486583-847F-400C-963F-855044D3C248}"/>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graphicEl>
                                              <a:dgm id="{37BDABE3-C19D-4961-ADA2-75B52BF7D57B}"/>
                                            </p:graphicEl>
                                          </p:spTgt>
                                        </p:tgtEl>
                                        <p:attrNameLst>
                                          <p:attrName>style.visibility</p:attrName>
                                        </p:attrNameLst>
                                      </p:cBhvr>
                                      <p:to>
                                        <p:strVal val="visible"/>
                                      </p:to>
                                    </p:set>
                                    <p:animEffect transition="in" filter="fade">
                                      <p:cBhvr>
                                        <p:cTn id="25" dur="500"/>
                                        <p:tgtEl>
                                          <p:spTgt spid="4">
                                            <p:graphicEl>
                                              <a:dgm id="{37BDABE3-C19D-4961-ADA2-75B52BF7D57B}"/>
                                            </p:graphicEl>
                                          </p:spTgt>
                                        </p:tgtEl>
                                      </p:cBhvr>
                                    </p:animEffect>
                                    <p:anim calcmode="lin" valueType="num">
                                      <p:cBhvr>
                                        <p:cTn id="26" dur="500" fill="hold"/>
                                        <p:tgtEl>
                                          <p:spTgt spid="4">
                                            <p:graphicEl>
                                              <a:dgm id="{37BDABE3-C19D-4961-ADA2-75B52BF7D57B}"/>
                                            </p:graphicEl>
                                          </p:spTgt>
                                        </p:tgtEl>
                                        <p:attrNameLst>
                                          <p:attrName>ppt_x</p:attrName>
                                        </p:attrNameLst>
                                      </p:cBhvr>
                                      <p:tavLst>
                                        <p:tav tm="0">
                                          <p:val>
                                            <p:strVal val="#ppt_x"/>
                                          </p:val>
                                        </p:tav>
                                        <p:tav tm="100000">
                                          <p:val>
                                            <p:strVal val="#ppt_x"/>
                                          </p:val>
                                        </p:tav>
                                      </p:tavLst>
                                    </p:anim>
                                    <p:anim calcmode="lin" valueType="num">
                                      <p:cBhvr>
                                        <p:cTn id="27" dur="500" fill="hold"/>
                                        <p:tgtEl>
                                          <p:spTgt spid="4">
                                            <p:graphicEl>
                                              <a:dgm id="{37BDABE3-C19D-4961-ADA2-75B52BF7D57B}"/>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graphicEl>
                                              <a:dgm id="{B307C665-8492-4CC0-8ACE-99790B9EE9EA}"/>
                                            </p:graphicEl>
                                          </p:spTgt>
                                        </p:tgtEl>
                                        <p:attrNameLst>
                                          <p:attrName>style.visibility</p:attrName>
                                        </p:attrNameLst>
                                      </p:cBhvr>
                                      <p:to>
                                        <p:strVal val="visible"/>
                                      </p:to>
                                    </p:set>
                                    <p:animEffect transition="in" filter="fade">
                                      <p:cBhvr>
                                        <p:cTn id="31" dur="500"/>
                                        <p:tgtEl>
                                          <p:spTgt spid="4">
                                            <p:graphicEl>
                                              <a:dgm id="{B307C665-8492-4CC0-8ACE-99790B9EE9EA}"/>
                                            </p:graphicEl>
                                          </p:spTgt>
                                        </p:tgtEl>
                                      </p:cBhvr>
                                    </p:animEffect>
                                    <p:anim calcmode="lin" valueType="num">
                                      <p:cBhvr>
                                        <p:cTn id="32" dur="500" fill="hold"/>
                                        <p:tgtEl>
                                          <p:spTgt spid="4">
                                            <p:graphicEl>
                                              <a:dgm id="{B307C665-8492-4CC0-8ACE-99790B9EE9EA}"/>
                                            </p:graphicEl>
                                          </p:spTgt>
                                        </p:tgtEl>
                                        <p:attrNameLst>
                                          <p:attrName>ppt_x</p:attrName>
                                        </p:attrNameLst>
                                      </p:cBhvr>
                                      <p:tavLst>
                                        <p:tav tm="0">
                                          <p:val>
                                            <p:strVal val="#ppt_x"/>
                                          </p:val>
                                        </p:tav>
                                        <p:tav tm="100000">
                                          <p:val>
                                            <p:strVal val="#ppt_x"/>
                                          </p:val>
                                        </p:tav>
                                      </p:tavLst>
                                    </p:anim>
                                    <p:anim calcmode="lin" valueType="num">
                                      <p:cBhvr>
                                        <p:cTn id="33" dur="500" fill="hold"/>
                                        <p:tgtEl>
                                          <p:spTgt spid="4">
                                            <p:graphicEl>
                                              <a:dgm id="{B307C665-8492-4CC0-8ACE-99790B9EE9EA}"/>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4">
                                            <p:graphicEl>
                                              <a:dgm id="{2D066F2D-510A-45A7-AAD6-D5E60D134FC1}"/>
                                            </p:graphicEl>
                                          </p:spTgt>
                                        </p:tgtEl>
                                        <p:attrNameLst>
                                          <p:attrName>style.visibility</p:attrName>
                                        </p:attrNameLst>
                                      </p:cBhvr>
                                      <p:to>
                                        <p:strVal val="visible"/>
                                      </p:to>
                                    </p:set>
                                    <p:animEffect transition="in" filter="fade">
                                      <p:cBhvr>
                                        <p:cTn id="37" dur="500"/>
                                        <p:tgtEl>
                                          <p:spTgt spid="4">
                                            <p:graphicEl>
                                              <a:dgm id="{2D066F2D-510A-45A7-AAD6-D5E60D134FC1}"/>
                                            </p:graphicEl>
                                          </p:spTgt>
                                        </p:tgtEl>
                                      </p:cBhvr>
                                    </p:animEffect>
                                    <p:anim calcmode="lin" valueType="num">
                                      <p:cBhvr>
                                        <p:cTn id="38" dur="500" fill="hold"/>
                                        <p:tgtEl>
                                          <p:spTgt spid="4">
                                            <p:graphicEl>
                                              <a:dgm id="{2D066F2D-510A-45A7-AAD6-D5E60D134FC1}"/>
                                            </p:graphicEl>
                                          </p:spTgt>
                                        </p:tgtEl>
                                        <p:attrNameLst>
                                          <p:attrName>ppt_x</p:attrName>
                                        </p:attrNameLst>
                                      </p:cBhvr>
                                      <p:tavLst>
                                        <p:tav tm="0">
                                          <p:val>
                                            <p:strVal val="#ppt_x"/>
                                          </p:val>
                                        </p:tav>
                                        <p:tav tm="100000">
                                          <p:val>
                                            <p:strVal val="#ppt_x"/>
                                          </p:val>
                                        </p:tav>
                                      </p:tavLst>
                                    </p:anim>
                                    <p:anim calcmode="lin" valueType="num">
                                      <p:cBhvr>
                                        <p:cTn id="39" dur="500" fill="hold"/>
                                        <p:tgtEl>
                                          <p:spTgt spid="4">
                                            <p:graphicEl>
                                              <a:dgm id="{2D066F2D-510A-45A7-AAD6-D5E60D134FC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B196-90F3-4A27-9C82-93CB27BC675A}"/>
              </a:ext>
            </a:extLst>
          </p:cNvPr>
          <p:cNvSpPr>
            <a:spLocks noGrp="1"/>
          </p:cNvSpPr>
          <p:nvPr>
            <p:ph type="title"/>
          </p:nvPr>
        </p:nvSpPr>
        <p:spPr>
          <a:xfrm>
            <a:off x="320986" y="279346"/>
            <a:ext cx="8502029" cy="568436"/>
          </a:xfrm>
        </p:spPr>
        <p:txBody>
          <a:bodyPr/>
          <a:lstStyle/>
          <a:p>
            <a:pPr lvl="0"/>
            <a:r>
              <a:rPr lang="en-US" dirty="0"/>
              <a:t>Lesson learned:</a:t>
            </a:r>
            <a:br>
              <a:rPr lang="en-US" dirty="0"/>
            </a:br>
            <a:br>
              <a:rPr lang="en-US" dirty="0"/>
            </a:br>
            <a:endParaRPr lang="en-US" dirty="0"/>
          </a:p>
        </p:txBody>
      </p:sp>
      <p:sp>
        <p:nvSpPr>
          <p:cNvPr id="3" name="Rectangle 2">
            <a:extLst>
              <a:ext uri="{FF2B5EF4-FFF2-40B4-BE49-F238E27FC236}">
                <a16:creationId xmlns:a16="http://schemas.microsoft.com/office/drawing/2014/main" id="{4C84A2CF-F2D4-4A9F-A030-9F794E2D47FA}"/>
              </a:ext>
            </a:extLst>
          </p:cNvPr>
          <p:cNvSpPr/>
          <p:nvPr/>
        </p:nvSpPr>
        <p:spPr>
          <a:xfrm>
            <a:off x="320986" y="1510952"/>
            <a:ext cx="8502029" cy="997517"/>
          </a:xfrm>
          <a:prstGeom prst="rect">
            <a:avLst/>
          </a:prstGeom>
        </p:spPr>
        <p:txBody>
          <a:bodyPr wrap="square">
            <a:spAutoFit/>
          </a:bodyPr>
          <a:lstStyle/>
          <a:p>
            <a:pPr defTabSz="685805"/>
            <a:r>
              <a:rPr lang="en-US" sz="5882" kern="1200" dirty="0">
                <a:solidFill>
                  <a:srgbClr val="0078D7"/>
                </a:solidFill>
                <a:latin typeface="Segoe UI Semibold"/>
                <a:ea typeface="+mn-ea"/>
                <a:cs typeface="+mn-cs"/>
              </a:rPr>
              <a:t>Nightly Automation Run</a:t>
            </a:r>
            <a:endParaRPr lang="en-US" sz="3235" kern="1200" dirty="0">
              <a:solidFill>
                <a:srgbClr val="0078D7"/>
              </a:solidFill>
              <a:latin typeface="Segoe UI Semibold"/>
              <a:ea typeface="+mn-ea"/>
              <a:cs typeface="+mn-cs"/>
            </a:endParaRPr>
          </a:p>
        </p:txBody>
      </p:sp>
      <p:sp>
        <p:nvSpPr>
          <p:cNvPr id="4" name="Rectangle 3">
            <a:extLst>
              <a:ext uri="{FF2B5EF4-FFF2-40B4-BE49-F238E27FC236}">
                <a16:creationId xmlns:a16="http://schemas.microsoft.com/office/drawing/2014/main" id="{770EAC71-BB2F-4195-AE13-AD89ED281060}"/>
              </a:ext>
            </a:extLst>
          </p:cNvPr>
          <p:cNvSpPr/>
          <p:nvPr/>
        </p:nvSpPr>
        <p:spPr>
          <a:xfrm>
            <a:off x="1638848" y="1093752"/>
            <a:ext cx="700833" cy="499689"/>
          </a:xfrm>
          <a:prstGeom prst="rect">
            <a:avLst/>
          </a:prstGeom>
        </p:spPr>
        <p:txBody>
          <a:bodyPr wrap="none">
            <a:spAutoFit/>
          </a:bodyPr>
          <a:lstStyle/>
          <a:p>
            <a:pPr defTabSz="685805"/>
            <a:r>
              <a:rPr lang="en-US" sz="2647" kern="1200" dirty="0">
                <a:solidFill>
                  <a:srgbClr val="0078D7"/>
                </a:solidFill>
                <a:latin typeface="Segoe UI"/>
                <a:ea typeface="+mn-ea"/>
                <a:cs typeface="+mn-cs"/>
              </a:rPr>
              <a:t>Say</a:t>
            </a:r>
          </a:p>
        </p:txBody>
      </p:sp>
      <p:sp>
        <p:nvSpPr>
          <p:cNvPr id="5" name="Rectangle 4">
            <a:extLst>
              <a:ext uri="{FF2B5EF4-FFF2-40B4-BE49-F238E27FC236}">
                <a16:creationId xmlns:a16="http://schemas.microsoft.com/office/drawing/2014/main" id="{F8C6706A-7D8B-4FD4-879A-B7BE17CB293F}"/>
              </a:ext>
            </a:extLst>
          </p:cNvPr>
          <p:cNvSpPr/>
          <p:nvPr/>
        </p:nvSpPr>
        <p:spPr>
          <a:xfrm>
            <a:off x="3264162" y="2526343"/>
            <a:ext cx="1597232" cy="363946"/>
          </a:xfrm>
          <a:prstGeom prst="rect">
            <a:avLst/>
          </a:prstGeom>
        </p:spPr>
        <p:txBody>
          <a:bodyPr wrap="none">
            <a:spAutoFit/>
          </a:bodyPr>
          <a:lstStyle/>
          <a:p>
            <a:pPr defTabSz="685805"/>
            <a:r>
              <a:rPr lang="en-US" sz="1765" kern="1200" dirty="0">
                <a:solidFill>
                  <a:srgbClr val="0078D7"/>
                </a:solidFill>
                <a:latin typeface="Segoe UI"/>
                <a:ea typeface="+mn-ea"/>
                <a:cs typeface="+mn-cs"/>
              </a:rPr>
              <a:t>and your tests</a:t>
            </a:r>
          </a:p>
        </p:txBody>
      </p:sp>
      <p:sp>
        <p:nvSpPr>
          <p:cNvPr id="6" name="Rectangle 5">
            <a:extLst>
              <a:ext uri="{FF2B5EF4-FFF2-40B4-BE49-F238E27FC236}">
                <a16:creationId xmlns:a16="http://schemas.microsoft.com/office/drawing/2014/main" id="{485ABACC-C6AE-42E8-B378-63D262C0CF2D}"/>
              </a:ext>
            </a:extLst>
          </p:cNvPr>
          <p:cNvSpPr/>
          <p:nvPr/>
        </p:nvSpPr>
        <p:spPr>
          <a:xfrm>
            <a:off x="4145465" y="2544606"/>
            <a:ext cx="1654620" cy="1178656"/>
          </a:xfrm>
          <a:prstGeom prst="rect">
            <a:avLst/>
          </a:prstGeom>
        </p:spPr>
        <p:txBody>
          <a:bodyPr wrap="none">
            <a:spAutoFit/>
          </a:bodyPr>
          <a:lstStyle/>
          <a:p>
            <a:pPr defTabSz="685805"/>
            <a:r>
              <a:rPr lang="en-US" sz="7059" i="1" kern="1200" dirty="0">
                <a:solidFill>
                  <a:srgbClr val="0078D7"/>
                </a:solidFill>
                <a:latin typeface="Segoe UI Semibold"/>
                <a:ea typeface="+mn-ea"/>
                <a:cs typeface="+mn-cs"/>
              </a:rPr>
              <a:t>will</a:t>
            </a:r>
            <a:endParaRPr lang="en-US" sz="7059" kern="1200" dirty="0">
              <a:solidFill>
                <a:srgbClr val="0078D7"/>
              </a:solidFill>
              <a:latin typeface="Segoe UI Semibold"/>
              <a:ea typeface="+mn-ea"/>
              <a:cs typeface="+mn-cs"/>
            </a:endParaRPr>
          </a:p>
        </p:txBody>
      </p:sp>
      <p:sp>
        <p:nvSpPr>
          <p:cNvPr id="7" name="Rectangle 6">
            <a:extLst>
              <a:ext uri="{FF2B5EF4-FFF2-40B4-BE49-F238E27FC236}">
                <a16:creationId xmlns:a16="http://schemas.microsoft.com/office/drawing/2014/main" id="{4494D132-F166-4C28-8072-9784537CB42A}"/>
              </a:ext>
            </a:extLst>
          </p:cNvPr>
          <p:cNvSpPr/>
          <p:nvPr/>
        </p:nvSpPr>
        <p:spPr>
          <a:xfrm>
            <a:off x="4715844" y="3486831"/>
            <a:ext cx="3526606" cy="771301"/>
          </a:xfrm>
          <a:prstGeom prst="rect">
            <a:avLst/>
          </a:prstGeom>
        </p:spPr>
        <p:txBody>
          <a:bodyPr wrap="none">
            <a:spAutoFit/>
          </a:bodyPr>
          <a:lstStyle/>
          <a:p>
            <a:pPr defTabSz="685805"/>
            <a:r>
              <a:rPr lang="en-US" sz="4412" kern="1200" dirty="0">
                <a:solidFill>
                  <a:srgbClr val="0078D7"/>
                </a:solidFill>
                <a:latin typeface="Segoe UI Semibold"/>
                <a:ea typeface="+mn-ea"/>
                <a:cs typeface="+mn-cs"/>
              </a:rPr>
              <a:t>take all night</a:t>
            </a:r>
          </a:p>
        </p:txBody>
      </p:sp>
    </p:spTree>
    <p:extLst>
      <p:ext uri="{BB962C8B-B14F-4D97-AF65-F5344CB8AC3E}">
        <p14:creationId xmlns:p14="http://schemas.microsoft.com/office/powerpoint/2010/main" val="1379130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4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2416</TotalTime>
  <Words>1732</Words>
  <Application>Microsoft Office PowerPoint</Application>
  <PresentationFormat>On-screen Show (16:9)</PresentationFormat>
  <Paragraphs>340</Paragraphs>
  <Slides>35</Slides>
  <Notes>26</Notes>
  <HiddenSlides>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35</vt:i4>
      </vt:variant>
    </vt:vector>
  </HeadingPairs>
  <TitlesOfParts>
    <vt:vector size="47" baseType="lpstr">
      <vt:lpstr>Arial</vt:lpstr>
      <vt:lpstr>Segoe UI Semibold</vt:lpstr>
      <vt:lpstr>Rockwell Extra Bold</vt:lpstr>
      <vt:lpstr>Segoe UI</vt:lpstr>
      <vt:lpstr>Segoe UI Semilight</vt:lpstr>
      <vt:lpstr>Segoe UI Light</vt:lpstr>
      <vt:lpstr>Calibri</vt:lpstr>
      <vt:lpstr>Symbol</vt:lpstr>
      <vt:lpstr>Proxima Nova</vt:lpstr>
      <vt:lpstr>Wingdings</vt:lpstr>
      <vt:lpstr>Office Theme</vt:lpstr>
      <vt:lpstr>Azure PPT Template - 2018</vt:lpstr>
      <vt:lpstr>PowerPoint Presentation</vt:lpstr>
      <vt:lpstr>PowerPoint Presentation</vt:lpstr>
      <vt:lpstr>Azure DevOps</vt:lpstr>
      <vt:lpstr>My Journey to DevOps</vt:lpstr>
      <vt:lpstr>DevOps at Scale</vt:lpstr>
      <vt:lpstr>2018 State of DevOps Report Says…</vt:lpstr>
      <vt:lpstr>What do you do about testing?</vt:lpstr>
      <vt:lpstr>Some antipatterns from our past….</vt:lpstr>
      <vt:lpstr>Lesson learned:  </vt:lpstr>
      <vt:lpstr>PowerPoint Presentation</vt:lpstr>
      <vt:lpstr>You get what you measure</vt:lpstr>
      <vt:lpstr>Azure DevOps  Definition of Done</vt:lpstr>
      <vt:lpstr>Our reality in Sept 2014</vt:lpstr>
      <vt:lpstr>Everyone has an opinion</vt:lpstr>
      <vt:lpstr>Created a “Non-Denominational” Test Taxonomy</vt:lpstr>
      <vt:lpstr>Excerpt from Feb 2015 Quality Vision</vt:lpstr>
      <vt:lpstr> Shipping is a feature</vt:lpstr>
      <vt:lpstr>Shifting the test portfolio over time </vt:lpstr>
      <vt:lpstr>A journey of a thousand miles begins with a single sprint</vt:lpstr>
      <vt:lpstr>Sprint over sprint progress creating new and retiring old tests</vt:lpstr>
      <vt:lpstr>Pull Requests &gt; CI &gt; Pre-Production Test runs at each level</vt:lpstr>
      <vt:lpstr>Left uncontrolled, non-deterministic tests can completely destroy the value of an automated regression suite. </vt:lpstr>
      <vt:lpstr>Finding flaky tests and fixing them</vt:lpstr>
      <vt:lpstr>Flaky test detection</vt:lpstr>
      <vt:lpstr>There’s no place like production</vt:lpstr>
      <vt:lpstr>Your aim won’t be perfect.  Control the blast radius. </vt:lpstr>
      <vt:lpstr>Real-world  Progressive Deployment</vt:lpstr>
      <vt:lpstr>Progress follows a J-curve</vt:lpstr>
      <vt:lpstr>Lessons we learned</vt:lpstr>
      <vt:lpstr>PowerPoint Presentation</vt:lpstr>
      <vt:lpstr>PowerPoint Presentation</vt:lpstr>
      <vt:lpstr>PowerPoint Presentation</vt:lpstr>
      <vt:lpstr>PowerPoint Presentation</vt:lpstr>
      <vt:lpstr>Azure DevOps: Millions of users + Most of Microsoft </vt:lpstr>
      <vt:lpstr>Make them fast: progress by Sept 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Miller</dc:creator>
  <cp:lastModifiedBy>Martin Woodward</cp:lastModifiedBy>
  <cp:revision>22</cp:revision>
  <dcterms:modified xsi:type="dcterms:W3CDTF">2018-10-17T08:18:41Z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martinwo@microsoft.com</vt:lpwstr>
  </property>
  <property fmtid="{D5CDD505-2E9C-101B-9397-08002B2CF9AE}" pid="5" name="MSIP_Label_f42aa342-8706-4288-bd11-ebb85995028c_SetDate">
    <vt:lpwstr>2018-10-16T15:22:42.8795731Z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